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方正细倩简体" panose="03000509000000000000" pitchFamily="65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NanLiHei_Eurostile" panose="02010600030101010101" pitchFamily="2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Calibri Light" panose="020F0302020204030204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45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3127905489824"/>
          <c:y val="0.05687210158461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>
        <c:manualLayout>
          <c:layoutTarget val="inner"/>
          <c:xMode val="edge"/>
          <c:yMode val="edge"/>
          <c:x val="0.300101553757564"/>
          <c:y val="0.187872733372467"/>
          <c:w val="0.409275574903235"/>
          <c:h val="0.613913438720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78D2E"/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rgbClr val="F78D2E"/>
              </a:solidFill>
              <a:ln w="19050">
                <a:solidFill>
                  <a:srgbClr val="F78D2E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38BC5"/>
              </a:solidFill>
              <a:ln w="19050">
                <a:solidFill>
                  <a:srgbClr val="838BC5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D74B56"/>
              </a:solidFill>
              <a:ln w="19050">
                <a:solidFill>
                  <a:srgbClr val="D74B56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B82E"/>
              </a:solidFill>
              <a:ln w="19050">
                <a:solidFill>
                  <a:srgbClr val="FFB82E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767355318237433"/>
          <c:y val="0.875001166176624"/>
          <c:w val="0.865486301189239"/>
          <c:h val="0.0965627830310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D74B5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78D2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838BC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1552256"/>
        <c:axId val="461701504"/>
      </c:barChart>
      <c:catAx>
        <c:axId val="4615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61701504"/>
        <c:crosses val="autoZero"/>
        <c:auto val="1"/>
        <c:lblAlgn val="ctr"/>
        <c:lblOffset val="100"/>
        <c:noMultiLvlLbl val="0"/>
      </c:catAx>
      <c:valAx>
        <c:axId val="46170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6155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D74B56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rgbClr val="FFB82E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F78D2E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FFB82E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838BC5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53D26109-961E-4123-860E-696192E8C791}" type="presOf" srcId="{0EAD53DF-8AC7-441E-9A3F-9730F3987106}" destId="{B9D15024-915A-49DA-909E-F19F557C7BE9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C6C83A27-2D1F-4785-A0B8-F14E2CEC4AC6}" type="presOf" srcId="{FE2E1D2B-9CEE-4975-80A5-EEF8A19F8A23}" destId="{EF458D7C-505B-4183-85B1-8E43FEF53A82}" srcOrd="0" destOrd="0" presId="urn:microsoft.com/office/officeart/2005/8/layout/radial6"/>
    <dgm:cxn modelId="{0F076F40-E81D-44CC-AA27-703507819881}" type="presOf" srcId="{FD827EC8-676A-46F0-89CB-46BE036F60AA}" destId="{0CD16593-3C0D-4E2E-B74A-F16BE7255BDB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5BF8F94E-C562-4A0A-BDED-34D5788B0885}" type="presOf" srcId="{A5C95621-42F0-430B-9939-C24716EE1C4D}" destId="{98AEC7FE-23E8-4404-99EA-F97B83D19D80}" srcOrd="0" destOrd="0" presId="urn:microsoft.com/office/officeart/2005/8/layout/radial6"/>
    <dgm:cxn modelId="{45A9668D-5EC6-42C1-8F85-E2C580F6179B}" type="presOf" srcId="{6947E02B-AA04-46DB-98BA-BEA425BA27B4}" destId="{F38C7DB7-4010-4997-BF7C-041524032768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55D68EB3-2C3C-4D1F-8E83-4BB04723C35B}" type="presOf" srcId="{636A197B-4BDA-4D76-B542-7773F684F5F2}" destId="{2FCFBB84-F833-43EB-84C5-3F4659E5D5B4}" srcOrd="0" destOrd="0" presId="urn:microsoft.com/office/officeart/2005/8/layout/radial6"/>
    <dgm:cxn modelId="{66864DD2-8DD4-47D3-8797-4C1D0A9CB716}" type="presOf" srcId="{457ADE10-1C4B-4E6F-83AC-87E05D5DCE7F}" destId="{55DB5AF5-1E33-4E8E-90F9-F749D7260220}" srcOrd="0" destOrd="0" presId="urn:microsoft.com/office/officeart/2005/8/layout/radial6"/>
    <dgm:cxn modelId="{5AD63CD6-71A9-4DAF-BE2D-D531EB716C4A}" type="presOf" srcId="{10B46653-6963-41CC-8A6C-75A2E864F59E}" destId="{90B8B745-96DB-4CC5-BBFD-D0D057E42576}" srcOrd="0" destOrd="0" presId="urn:microsoft.com/office/officeart/2005/8/layout/radial6"/>
    <dgm:cxn modelId="{E01AFDDF-2E7D-4EF0-92ED-99468E749F70}" type="presOf" srcId="{72A50F01-4C86-4CE0-979E-F3CECC90519F}" destId="{AD1F889C-50B6-47B9-AC3F-57441CC62727}" srcOrd="0" destOrd="0" presId="urn:microsoft.com/office/officeart/2005/8/layout/radial6"/>
    <dgm:cxn modelId="{F050EEE1-444B-49C6-8725-D8CF055441E7}" type="presOf" srcId="{7C8F1221-78B8-4DB3-98AD-119AD8BAD1B1}" destId="{4DC21DBB-1205-4528-AD29-237231F29519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D77220E1-90FF-44A8-86E7-7BB0C35C9119}" type="presParOf" srcId="{90B8B745-96DB-4CC5-BBFD-D0D057E42576}" destId="{AD1F889C-50B6-47B9-AC3F-57441CC62727}" srcOrd="0" destOrd="0" presId="urn:microsoft.com/office/officeart/2005/8/layout/radial6"/>
    <dgm:cxn modelId="{10E4A2A9-2409-4A4A-8675-BA1529F354CD}" type="presParOf" srcId="{90B8B745-96DB-4CC5-BBFD-D0D057E42576}" destId="{0CD16593-3C0D-4E2E-B74A-F16BE7255BDB}" srcOrd="1" destOrd="0" presId="urn:microsoft.com/office/officeart/2005/8/layout/radial6"/>
    <dgm:cxn modelId="{1378F36C-1F27-436F-9913-FE85EBFD309B}" type="presParOf" srcId="{90B8B745-96DB-4CC5-BBFD-D0D057E42576}" destId="{B9B537C8-FF96-47B4-94B3-89050AFD98D7}" srcOrd="2" destOrd="0" presId="urn:microsoft.com/office/officeart/2005/8/layout/radial6"/>
    <dgm:cxn modelId="{2EAC88A1-8FAE-4147-BB9D-3A3919A53D6D}" type="presParOf" srcId="{90B8B745-96DB-4CC5-BBFD-D0D057E42576}" destId="{98AEC7FE-23E8-4404-99EA-F97B83D19D80}" srcOrd="3" destOrd="0" presId="urn:microsoft.com/office/officeart/2005/8/layout/radial6"/>
    <dgm:cxn modelId="{5572B774-9422-463E-9BF3-712832C63FDA}" type="presParOf" srcId="{90B8B745-96DB-4CC5-BBFD-D0D057E42576}" destId="{B9D15024-915A-49DA-909E-F19F557C7BE9}" srcOrd="4" destOrd="0" presId="urn:microsoft.com/office/officeart/2005/8/layout/radial6"/>
    <dgm:cxn modelId="{BEC01CF9-FF7C-40AF-A30C-37B038C6735D}" type="presParOf" srcId="{90B8B745-96DB-4CC5-BBFD-D0D057E42576}" destId="{B6EF9B77-FF82-4170-AB3B-07CB227070CF}" srcOrd="5" destOrd="0" presId="urn:microsoft.com/office/officeart/2005/8/layout/radial6"/>
    <dgm:cxn modelId="{D5668A68-E62B-4E83-8D42-180EABC87ECC}" type="presParOf" srcId="{90B8B745-96DB-4CC5-BBFD-D0D057E42576}" destId="{F38C7DB7-4010-4997-BF7C-041524032768}" srcOrd="6" destOrd="0" presId="urn:microsoft.com/office/officeart/2005/8/layout/radial6"/>
    <dgm:cxn modelId="{CDAB5E42-48F7-4E4F-AD36-565D1B1A27D2}" type="presParOf" srcId="{90B8B745-96DB-4CC5-BBFD-D0D057E42576}" destId="{2FCFBB84-F833-43EB-84C5-3F4659E5D5B4}" srcOrd="7" destOrd="0" presId="urn:microsoft.com/office/officeart/2005/8/layout/radial6"/>
    <dgm:cxn modelId="{8CD66257-15B1-4021-AB27-978116689468}" type="presParOf" srcId="{90B8B745-96DB-4CC5-BBFD-D0D057E42576}" destId="{CAA4155C-0822-48A7-81BD-602CB3B8CC16}" srcOrd="8" destOrd="0" presId="urn:microsoft.com/office/officeart/2005/8/layout/radial6"/>
    <dgm:cxn modelId="{5B50B080-AFE6-458B-9E6E-BDD2F3F68C22}" type="presParOf" srcId="{90B8B745-96DB-4CC5-BBFD-D0D057E42576}" destId="{4DC21DBB-1205-4528-AD29-237231F29519}" srcOrd="9" destOrd="0" presId="urn:microsoft.com/office/officeart/2005/8/layout/radial6"/>
    <dgm:cxn modelId="{6165DF02-E946-46BC-9C15-694C83937949}" type="presParOf" srcId="{90B8B745-96DB-4CC5-BBFD-D0D057E42576}" destId="{55DB5AF5-1E33-4E8E-90F9-F749D7260220}" srcOrd="10" destOrd="0" presId="urn:microsoft.com/office/officeart/2005/8/layout/radial6"/>
    <dgm:cxn modelId="{0F0BC588-DF81-475D-8418-8B62D004A01E}" type="presParOf" srcId="{90B8B745-96DB-4CC5-BBFD-D0D057E42576}" destId="{410699E3-AEFB-4351-8D6A-A92056977A6D}" srcOrd="11" destOrd="0" presId="urn:microsoft.com/office/officeart/2005/8/layout/radial6"/>
    <dgm:cxn modelId="{6A577576-B6C2-4DD0-A2D7-E2F8F07BE386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D74B56"/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FFB82E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D74B56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FFB82E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endParaRPr lang="zh-CN" altLang="en-US" sz="800" dirty="0">
            <a:solidFill>
              <a:srgbClr val="D74B56"/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FFB82E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rgbClr val="D74B56"/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D74B56"/>
          </a:solidFill>
        </a:ln>
      </dgm:spPr>
      <dgm:t>
        <a:bodyPr/>
        <a:lstStyle/>
        <a:p>
          <a:endParaRPr lang="zh-CN" altLang="en-US" sz="800" dirty="0">
            <a:solidFill>
              <a:srgbClr val="D74B56"/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endParaRPr lang="zh-CN" altLang="en-US" sz="800" dirty="0">
            <a:solidFill>
              <a:srgbClr val="FFB82E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FFB82E"/>
          </a:solidFill>
        </a:ln>
      </dgm:spPr>
      <dgm:t>
        <a:bodyPr/>
        <a:lstStyle/>
        <a:p>
          <a:endParaRPr lang="zh-CN" altLang="en-US" sz="800" dirty="0">
            <a:solidFill>
              <a:srgbClr val="FFB82E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B440FE00-4ABB-4B7E-A6C2-2EAAD521F61C}" type="presOf" srcId="{17A57B0C-12E1-46DA-81FC-EB7D3944D795}" destId="{D4B24855-A4ED-447E-BD49-C0C5A248A654}" srcOrd="1" destOrd="1" presId="urn:microsoft.com/office/officeart/2005/8/layout/cycle4"/>
    <dgm:cxn modelId="{8BF99F03-F906-4928-8552-89F3849B4BC0}" type="presOf" srcId="{C677B6AF-638D-4690-8B1F-C85F66BE2838}" destId="{369F63E2-DE9F-4573-8D18-12CB748C23FE}" srcOrd="1" destOrd="1" presId="urn:microsoft.com/office/officeart/2005/8/layout/cycle4"/>
    <dgm:cxn modelId="{00D7B00E-36C6-4530-AC48-98FF1CCA23C5}" type="presOf" srcId="{9702BA1D-4DF6-4DB9-9C23-09DE10B2F3F7}" destId="{369F63E2-DE9F-4573-8D18-12CB748C23FE}" srcOrd="1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1B019819-A585-4411-9D28-CFA861AC2D50}" type="presOf" srcId="{F8D96DDC-C072-4060-98D5-80204D333F78}" destId="{7D94316D-6B7C-4757-B8B7-716E3B96E523}" srcOrd="0" destOrd="2" presId="urn:microsoft.com/office/officeart/2005/8/layout/cycle4"/>
    <dgm:cxn modelId="{7030731D-90AC-43DE-8517-61C5F0366CC0}" type="presOf" srcId="{670F9126-9F4F-4111-8430-860B6A110434}" destId="{BFF11DB9-2E55-4C57-AFFF-06E0251BCE7C}" srcOrd="0" destOrd="0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1EE15A2B-F154-4EBD-BCAA-5AF0494DC9E8}" type="presOf" srcId="{FA657E14-33BB-47E6-88A4-F41D7D5FB728}" destId="{5CDB2A9D-D346-4B35-93DF-7E06E7624793}" srcOrd="1" destOrd="1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B9E50E3F-6598-4D7B-9537-C3ACAA4012E6}" type="presOf" srcId="{C677B6AF-638D-4690-8B1F-C85F66BE2838}" destId="{CB6ED897-BA72-46D1-B768-9B451C352614}" srcOrd="0" destOrd="1" presId="urn:microsoft.com/office/officeart/2005/8/layout/cycle4"/>
    <dgm:cxn modelId="{A20D585B-A9B8-4EBF-ADBB-07363D72BBC4}" type="presOf" srcId="{9702BA1D-4DF6-4DB9-9C23-09DE10B2F3F7}" destId="{CB6ED897-BA72-46D1-B768-9B451C352614}" srcOrd="0" destOrd="0" presId="urn:microsoft.com/office/officeart/2005/8/layout/cycle4"/>
    <dgm:cxn modelId="{82E0D95C-0FC5-482D-9497-EB52920DE24F}" type="presOf" srcId="{FA657E14-33BB-47E6-88A4-F41D7D5FB728}" destId="{7D94316D-6B7C-4757-B8B7-716E3B96E523}" srcOrd="0" destOrd="1" presId="urn:microsoft.com/office/officeart/2005/8/layout/cycle4"/>
    <dgm:cxn modelId="{9E54275F-59A3-4248-9869-6877DF47FDD8}" type="presOf" srcId="{EF1F4883-E166-4093-B190-12F91C7C5794}" destId="{CB6ED897-BA72-46D1-B768-9B451C352614}" srcOrd="0" destOrd="2" presId="urn:microsoft.com/office/officeart/2005/8/layout/cycle4"/>
    <dgm:cxn modelId="{76874E42-2E0F-48EC-8E0C-171C53B7D5E7}" type="presOf" srcId="{D79277FE-023B-4378-BE88-977C92E089AE}" destId="{8CCD2E5E-03DA-4D0B-BDDE-9F0FCCF433EA}" srcOrd="1" destOrd="0" presId="urn:microsoft.com/office/officeart/2005/8/layout/cycle4"/>
    <dgm:cxn modelId="{DEF1F065-A389-482C-9BBF-66EE18A23B9B}" type="presOf" srcId="{1C0C074A-0867-46AE-BAAD-DF9721ACA11D}" destId="{1FC4EA25-59C1-4E00-B1BF-0719AA0AD407}" srcOrd="0" destOrd="0" presId="urn:microsoft.com/office/officeart/2005/8/layout/cycle4"/>
    <dgm:cxn modelId="{8904B766-0C45-45EF-ADBC-8A6D7C716864}" type="presOf" srcId="{B2937C1E-814B-4D36-B4E1-5DFC1E50875F}" destId="{87C1AB61-91C3-46CF-BC4A-51A9EF6CDB51}" srcOrd="0" destOrd="1" presId="urn:microsoft.com/office/officeart/2005/8/layout/cycle4"/>
    <dgm:cxn modelId="{8C9CFB72-4C4E-4226-91DC-91F6E7DDE487}" type="presOf" srcId="{B2937C1E-814B-4D36-B4E1-5DFC1E50875F}" destId="{8CCD2E5E-03DA-4D0B-BDDE-9F0FCCF433EA}" srcOrd="1" destOrd="1" presId="urn:microsoft.com/office/officeart/2005/8/layout/cycle4"/>
    <dgm:cxn modelId="{D62C7F79-FDAB-403D-AC07-016914A09DDF}" type="presOf" srcId="{BF97BEC4-B5C0-4FC2-85FA-59A44794C087}" destId="{0CB6A097-8455-4FB5-B048-42278F1D8199}" srcOrd="0" destOrd="2" presId="urn:microsoft.com/office/officeart/2005/8/layout/cycle4"/>
    <dgm:cxn modelId="{DD3B2185-5FF1-4087-B8E4-8407364FB0F7}" type="presOf" srcId="{D79277FE-023B-4378-BE88-977C92E089AE}" destId="{87C1AB61-91C3-46CF-BC4A-51A9EF6CDB51}" srcOrd="0" destOrd="0" presId="urn:microsoft.com/office/officeart/2005/8/layout/cycle4"/>
    <dgm:cxn modelId="{B50CF396-F98F-4588-939A-60D0632911D6}" type="presOf" srcId="{01B9FF71-ED84-4CB3-B88D-9B7A513474B2}" destId="{0C67F0E4-6231-4B7C-B663-847F6A33FA24}" srcOrd="0" destOrd="0" presId="urn:microsoft.com/office/officeart/2005/8/layout/cycle4"/>
    <dgm:cxn modelId="{7A55F099-00D4-4F19-A9C8-421D3FBC5232}" type="presOf" srcId="{3918A220-CD0F-42F0-BFD2-5E2A6537ABEB}" destId="{D4B24855-A4ED-447E-BD49-C0C5A248A654}" srcOrd="1" destOrd="0" presId="urn:microsoft.com/office/officeart/2005/8/layout/cycle4"/>
    <dgm:cxn modelId="{5A5B289D-130D-4F10-8087-198545B03EAB}" type="presOf" srcId="{17A57B0C-12E1-46DA-81FC-EB7D3944D795}" destId="{0CB6A097-8455-4FB5-B048-42278F1D8199}" srcOrd="0" destOrd="1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A66E72A3-7A29-4760-A38D-B9C1FAA9B5B1}" type="presOf" srcId="{3640BC68-9645-4F08-8FD5-A053145671BF}" destId="{8CCD2E5E-03DA-4D0B-BDDE-9F0FCCF433EA}" srcOrd="1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2C3D50BB-1C12-42AF-842E-A31A991C24A6}" type="presOf" srcId="{F38329E6-B2B6-4B75-B1A8-CD600E1B52E8}" destId="{61B73589-60EA-4ED3-A780-51439EEA74FB}" srcOrd="0" destOrd="0" presId="urn:microsoft.com/office/officeart/2005/8/layout/cycle4"/>
    <dgm:cxn modelId="{B89C13BF-108F-44E9-8487-4EAE1EF4EAE9}" type="presOf" srcId="{ED2D3156-6E0C-4A16-B68F-A7689A1A7D1D}" destId="{5CDB2A9D-D346-4B35-93DF-7E06E7624793}" srcOrd="1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552224CE-F788-46B2-814E-70E5AFDA97F7}" type="presOf" srcId="{ED2D3156-6E0C-4A16-B68F-A7689A1A7D1D}" destId="{7D94316D-6B7C-4757-B8B7-716E3B96E523}" srcOrd="0" destOrd="0" presId="urn:microsoft.com/office/officeart/2005/8/layout/cycle4"/>
    <dgm:cxn modelId="{F58628D4-CEE1-4D47-AB40-3783B81E0F98}" type="presOf" srcId="{4F9524C5-4D17-4521-A71E-B0521B03F1D8}" destId="{801DC670-6713-4145-8934-5D4DBC9D4454}" srcOrd="0" destOrd="0" presId="urn:microsoft.com/office/officeart/2005/8/layout/cycle4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D3F639DD-565B-437B-8355-57FD3B0B0CAC}" type="presOf" srcId="{3640BC68-9645-4F08-8FD5-A053145671BF}" destId="{87C1AB61-91C3-46CF-BC4A-51A9EF6CDB51}" srcOrd="0" destOrd="2" presId="urn:microsoft.com/office/officeart/2005/8/layout/cycle4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D0F5CDE7-9348-49D6-8C71-F22B154E42B6}" type="presOf" srcId="{EF1F4883-E166-4093-B190-12F91C7C5794}" destId="{369F63E2-DE9F-4573-8D18-12CB748C23FE}" srcOrd="1" destOrd="2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E3CF3FEB-494A-431D-A4C3-1FA170EDAD26}" type="presOf" srcId="{F8D96DDC-C072-4060-98D5-80204D333F78}" destId="{5CDB2A9D-D346-4B35-93DF-7E06E7624793}" srcOrd="1" destOrd="2" presId="urn:microsoft.com/office/officeart/2005/8/layout/cycle4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C530AEF4-73CC-4B07-8397-F0D80095DADB}" type="presOf" srcId="{3918A220-CD0F-42F0-BFD2-5E2A6537ABEB}" destId="{0CB6A097-8455-4FB5-B048-42278F1D8199}" srcOrd="0" destOrd="0" presId="urn:microsoft.com/office/officeart/2005/8/layout/cycle4"/>
    <dgm:cxn modelId="{8F528DF8-BEA3-4EFC-9501-C070AFDC34BC}" type="presOf" srcId="{BF97BEC4-B5C0-4FC2-85FA-59A44794C087}" destId="{D4B24855-A4ED-447E-BD49-C0C5A248A654}" srcOrd="1" destOrd="2" presId="urn:microsoft.com/office/officeart/2005/8/layout/cycle4"/>
    <dgm:cxn modelId="{B6BBBC05-D018-48CC-A0C5-D1A5758C6800}" type="presParOf" srcId="{0C67F0E4-6231-4B7C-B663-847F6A33FA24}" destId="{A7B39CED-C807-49CA-AA98-1E63DFED66FE}" srcOrd="0" destOrd="0" presId="urn:microsoft.com/office/officeart/2005/8/layout/cycle4"/>
    <dgm:cxn modelId="{B70E489A-5380-4E89-B974-F4B80705EDE2}" type="presParOf" srcId="{A7B39CED-C807-49CA-AA98-1E63DFED66FE}" destId="{5FCCDF64-1BE2-4C3B-951A-DE1D943E2BED}" srcOrd="0" destOrd="0" presId="urn:microsoft.com/office/officeart/2005/8/layout/cycle4"/>
    <dgm:cxn modelId="{6736A09A-195A-4088-9792-2CB38E3D387E}" type="presParOf" srcId="{5FCCDF64-1BE2-4C3B-951A-DE1D943E2BED}" destId="{CB6ED897-BA72-46D1-B768-9B451C352614}" srcOrd="0" destOrd="0" presId="urn:microsoft.com/office/officeart/2005/8/layout/cycle4"/>
    <dgm:cxn modelId="{ED5A3FAF-D3F4-4A1E-8E50-26F233765935}" type="presParOf" srcId="{5FCCDF64-1BE2-4C3B-951A-DE1D943E2BED}" destId="{369F63E2-DE9F-4573-8D18-12CB748C23FE}" srcOrd="1" destOrd="0" presId="urn:microsoft.com/office/officeart/2005/8/layout/cycle4"/>
    <dgm:cxn modelId="{6AD15481-0A4A-4039-A3E7-46D7434F9A18}" type="presParOf" srcId="{A7B39CED-C807-49CA-AA98-1E63DFED66FE}" destId="{3A6E0B35-4EBD-47A8-BB3A-8AEECA884A00}" srcOrd="1" destOrd="0" presId="urn:microsoft.com/office/officeart/2005/8/layout/cycle4"/>
    <dgm:cxn modelId="{23288F29-691A-4511-A61A-43F18CF18760}" type="presParOf" srcId="{3A6E0B35-4EBD-47A8-BB3A-8AEECA884A00}" destId="{7D94316D-6B7C-4757-B8B7-716E3B96E523}" srcOrd="0" destOrd="0" presId="urn:microsoft.com/office/officeart/2005/8/layout/cycle4"/>
    <dgm:cxn modelId="{25FE05B3-F3F7-47EA-9355-9D3B975AA96D}" type="presParOf" srcId="{3A6E0B35-4EBD-47A8-BB3A-8AEECA884A00}" destId="{5CDB2A9D-D346-4B35-93DF-7E06E7624793}" srcOrd="1" destOrd="0" presId="urn:microsoft.com/office/officeart/2005/8/layout/cycle4"/>
    <dgm:cxn modelId="{65CB3056-ECB8-4452-A2C8-019F5E09E000}" type="presParOf" srcId="{A7B39CED-C807-49CA-AA98-1E63DFED66FE}" destId="{59E4766E-59F5-46AA-8B70-B1934EA82482}" srcOrd="2" destOrd="0" presId="urn:microsoft.com/office/officeart/2005/8/layout/cycle4"/>
    <dgm:cxn modelId="{B22D7CF8-C58F-4A9F-A212-CE67852A458B}" type="presParOf" srcId="{59E4766E-59F5-46AA-8B70-B1934EA82482}" destId="{87C1AB61-91C3-46CF-BC4A-51A9EF6CDB51}" srcOrd="0" destOrd="0" presId="urn:microsoft.com/office/officeart/2005/8/layout/cycle4"/>
    <dgm:cxn modelId="{90E583E8-67D6-41ED-920C-A4145D357055}" type="presParOf" srcId="{59E4766E-59F5-46AA-8B70-B1934EA82482}" destId="{8CCD2E5E-03DA-4D0B-BDDE-9F0FCCF433EA}" srcOrd="1" destOrd="0" presId="urn:microsoft.com/office/officeart/2005/8/layout/cycle4"/>
    <dgm:cxn modelId="{F8F6EA97-8D64-4845-97D9-4FB0B610AAF3}" type="presParOf" srcId="{A7B39CED-C807-49CA-AA98-1E63DFED66FE}" destId="{6FDDC27B-CAB7-43E4-927C-0835F0E26AC4}" srcOrd="3" destOrd="0" presId="urn:microsoft.com/office/officeart/2005/8/layout/cycle4"/>
    <dgm:cxn modelId="{7CA33D48-9E79-479B-9485-80AD7FAF42ED}" type="presParOf" srcId="{6FDDC27B-CAB7-43E4-927C-0835F0E26AC4}" destId="{0CB6A097-8455-4FB5-B048-42278F1D8199}" srcOrd="0" destOrd="0" presId="urn:microsoft.com/office/officeart/2005/8/layout/cycle4"/>
    <dgm:cxn modelId="{DA881931-0C50-4D58-996A-A783D0318DB4}" type="presParOf" srcId="{6FDDC27B-CAB7-43E4-927C-0835F0E26AC4}" destId="{D4B24855-A4ED-447E-BD49-C0C5A248A654}" srcOrd="1" destOrd="0" presId="urn:microsoft.com/office/officeart/2005/8/layout/cycle4"/>
    <dgm:cxn modelId="{CC2F919C-2C7B-483F-95C3-FC77FFA0F45A}" type="presParOf" srcId="{A7B39CED-C807-49CA-AA98-1E63DFED66FE}" destId="{07FEE29D-44B2-4004-B09B-094EEE45F5FE}" srcOrd="4" destOrd="0" presId="urn:microsoft.com/office/officeart/2005/8/layout/cycle4"/>
    <dgm:cxn modelId="{1BDCE2E4-DC62-4772-B6CB-033A258D564C}" type="presParOf" srcId="{0C67F0E4-6231-4B7C-B663-847F6A33FA24}" destId="{B3C425D2-E119-4C0E-8546-F38C6DC5A1F0}" srcOrd="1" destOrd="0" presId="urn:microsoft.com/office/officeart/2005/8/layout/cycle4"/>
    <dgm:cxn modelId="{D23623C0-1E50-45B4-BF5E-23A65CAC03B2}" type="presParOf" srcId="{B3C425D2-E119-4C0E-8546-F38C6DC5A1F0}" destId="{801DC670-6713-4145-8934-5D4DBC9D4454}" srcOrd="0" destOrd="0" presId="urn:microsoft.com/office/officeart/2005/8/layout/cycle4"/>
    <dgm:cxn modelId="{106E9B94-6182-4BB2-A7BA-9CC505F68712}" type="presParOf" srcId="{B3C425D2-E119-4C0E-8546-F38C6DC5A1F0}" destId="{BFF11DB9-2E55-4C57-AFFF-06E0251BCE7C}" srcOrd="1" destOrd="0" presId="urn:microsoft.com/office/officeart/2005/8/layout/cycle4"/>
    <dgm:cxn modelId="{510B8C6A-511B-43D3-9D6D-30B7701ECBB2}" type="presParOf" srcId="{B3C425D2-E119-4C0E-8546-F38C6DC5A1F0}" destId="{61B73589-60EA-4ED3-A780-51439EEA74FB}" srcOrd="2" destOrd="0" presId="urn:microsoft.com/office/officeart/2005/8/layout/cycle4"/>
    <dgm:cxn modelId="{2361513D-DCB8-4583-A88B-FC9DB56A6FA3}" type="presParOf" srcId="{B3C425D2-E119-4C0E-8546-F38C6DC5A1F0}" destId="{1FC4EA25-59C1-4E00-B1BF-0719AA0AD407}" srcOrd="3" destOrd="0" presId="urn:microsoft.com/office/officeart/2005/8/layout/cycle4"/>
    <dgm:cxn modelId="{8D18D183-A116-4E82-A8C0-32233E166BF3}" type="presParOf" srcId="{B3C425D2-E119-4C0E-8546-F38C6DC5A1F0}" destId="{389A4958-A661-4ED8-9ECC-8E9AB76D6BFB}" srcOrd="4" destOrd="0" presId="urn:microsoft.com/office/officeart/2005/8/layout/cycle4"/>
    <dgm:cxn modelId="{58A07CAA-C48D-4D31-B20C-84F40A88E0D7}" type="presParOf" srcId="{0C67F0E4-6231-4B7C-B663-847F6A33FA24}" destId="{03D03A18-B22B-4FC8-B85B-1CA6FCC408E5}" srcOrd="2" destOrd="0" presId="urn:microsoft.com/office/officeart/2005/8/layout/cycle4"/>
    <dgm:cxn modelId="{34143C39-D592-4931-90D4-58B98B78DF74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D74B56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FFB82E"/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F78D2E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EF088D29-8487-401B-8E1D-42BF869F396C}" type="presOf" srcId="{98EE382B-8317-4366-A4BB-7600F5F42648}" destId="{FBA1D8E3-B212-40A4-9367-F5B80382E11F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C562C75F-94FF-4608-B05F-D5BD77DFB246}" type="presOf" srcId="{9BAAC82B-3A25-41EC-9D8A-6A3FAC8EDCDF}" destId="{0F196CDD-0F77-4F1E-9BB2-BE2BE8E3C512}" srcOrd="1" destOrd="0" presId="urn:microsoft.com/office/officeart/2008/layout/HorizontalMultiLevelHierarchy"/>
    <dgm:cxn modelId="{D03EFE42-9D85-4DD7-8E4C-04CBE46FBDFA}" type="presOf" srcId="{48A78859-7D60-41AA-B02A-01C804CCE7AF}" destId="{7A9A4601-A49B-4AC0-B106-F566AA2B3F7F}" srcOrd="0" destOrd="0" presId="urn:microsoft.com/office/officeart/2008/layout/HorizontalMultiLevelHierarchy"/>
    <dgm:cxn modelId="{1EB2B849-3D84-4544-94F0-32BD944834A6}" type="presOf" srcId="{CF4AB1CC-B8F6-4011-96FD-4F14992F9AC2}" destId="{DABAD4C4-0E3F-4F0D-92DA-1D069C1BE552}" srcOrd="0" destOrd="0" presId="urn:microsoft.com/office/officeart/2008/layout/HorizontalMultiLevelHierarchy"/>
    <dgm:cxn modelId="{85FE884C-53BD-4941-9D5B-E7C61AC0752F}" type="presOf" srcId="{9BAAC82B-3A25-41EC-9D8A-6A3FAC8EDCDF}" destId="{402788B0-960A-4BD5-89ED-BF08D8DDE226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3D883B7B-FA09-4B30-89F0-E5E3CB632774}" type="presOf" srcId="{9C61A653-1F6B-45BF-A3C8-8935D48D20F5}" destId="{8819E659-93F6-4A4C-9A75-2CB74E769F7A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004E4789-4372-4F0F-A0E5-ED5C04926464}" type="presOf" srcId="{29F99EB4-91FB-46FF-A666-03EE11A36587}" destId="{DB573871-A674-4273-8830-F03050226792}" srcOrd="0" destOrd="0" presId="urn:microsoft.com/office/officeart/2008/layout/HorizontalMultiLevelHierarchy"/>
    <dgm:cxn modelId="{3CB960C5-143A-4D7C-AE5B-C72A0EDCC6E8}" type="presOf" srcId="{0B59B060-AF52-4715-AA95-A1A58440D725}" destId="{EFD6EA81-108C-4404-B3BE-DED838D72A94}" srcOrd="0" destOrd="0" presId="urn:microsoft.com/office/officeart/2008/layout/HorizontalMultiLevelHierarchy"/>
    <dgm:cxn modelId="{2EE47FC9-E7B7-4C05-A65C-DED3E6DE72AF}" type="presOf" srcId="{0B59B060-AF52-4715-AA95-A1A58440D725}" destId="{C1474064-A0C3-41AD-8B02-78360F534617}" srcOrd="1" destOrd="0" presId="urn:microsoft.com/office/officeart/2008/layout/HorizontalMultiLevelHierarchy"/>
    <dgm:cxn modelId="{25BC6CE5-54F8-4EDD-A40B-D74D62A10D3A}" type="presOf" srcId="{9AB3CA59-E96E-4A51-8407-0D042DA131F7}" destId="{F90F45FB-24A2-4113-A5E0-063757EF8152}" srcOrd="0" destOrd="0" presId="urn:microsoft.com/office/officeart/2008/layout/HorizontalMultiLevelHierarchy"/>
    <dgm:cxn modelId="{603E94FA-8BBF-4DB6-ADAD-AF73B8651747}" type="presOf" srcId="{48A78859-7D60-41AA-B02A-01C804CCE7AF}" destId="{0CA1DF54-A73F-4976-9AE8-34960E66F091}" srcOrd="1" destOrd="0" presId="urn:microsoft.com/office/officeart/2008/layout/HorizontalMultiLevelHierarchy"/>
    <dgm:cxn modelId="{4E5393EA-5BC3-4AF5-9728-9379B72289C3}" type="presParOf" srcId="{F90F45FB-24A2-4113-A5E0-063757EF8152}" destId="{FBAFF942-AF0D-4BA0-914A-98AE9A0B22ED}" srcOrd="0" destOrd="0" presId="urn:microsoft.com/office/officeart/2008/layout/HorizontalMultiLevelHierarchy"/>
    <dgm:cxn modelId="{80A17F10-00B4-46D2-B48B-C31222939696}" type="presParOf" srcId="{FBAFF942-AF0D-4BA0-914A-98AE9A0B22ED}" destId="{FBA1D8E3-B212-40A4-9367-F5B80382E11F}" srcOrd="0" destOrd="0" presId="urn:microsoft.com/office/officeart/2008/layout/HorizontalMultiLevelHierarchy"/>
    <dgm:cxn modelId="{89702CF4-FC60-48BE-9112-F5F2E146E8B2}" type="presParOf" srcId="{FBAFF942-AF0D-4BA0-914A-98AE9A0B22ED}" destId="{4192E778-BDA4-44F2-ADC9-1101F3BB498D}" srcOrd="1" destOrd="0" presId="urn:microsoft.com/office/officeart/2008/layout/HorizontalMultiLevelHierarchy"/>
    <dgm:cxn modelId="{764725B3-FB65-4C36-9B87-E189F2623B42}" type="presParOf" srcId="{4192E778-BDA4-44F2-ADC9-1101F3BB498D}" destId="{EFD6EA81-108C-4404-B3BE-DED838D72A94}" srcOrd="0" destOrd="0" presId="urn:microsoft.com/office/officeart/2008/layout/HorizontalMultiLevelHierarchy"/>
    <dgm:cxn modelId="{FABD0609-1476-40D3-80DF-50B109C35F70}" type="presParOf" srcId="{EFD6EA81-108C-4404-B3BE-DED838D72A94}" destId="{C1474064-A0C3-41AD-8B02-78360F534617}" srcOrd="0" destOrd="0" presId="urn:microsoft.com/office/officeart/2008/layout/HorizontalMultiLevelHierarchy"/>
    <dgm:cxn modelId="{F694AEEE-5868-47E1-A9DC-5A62777AA835}" type="presParOf" srcId="{4192E778-BDA4-44F2-ADC9-1101F3BB498D}" destId="{852A1EDB-1D3E-4384-86AD-9BEA2AA673D9}" srcOrd="1" destOrd="0" presId="urn:microsoft.com/office/officeart/2008/layout/HorizontalMultiLevelHierarchy"/>
    <dgm:cxn modelId="{AED1905A-4EBF-4998-983B-D72FB0E5CE39}" type="presParOf" srcId="{852A1EDB-1D3E-4384-86AD-9BEA2AA673D9}" destId="{DB573871-A674-4273-8830-F03050226792}" srcOrd="0" destOrd="0" presId="urn:microsoft.com/office/officeart/2008/layout/HorizontalMultiLevelHierarchy"/>
    <dgm:cxn modelId="{7E807525-C42F-4620-9C54-B2A44DD708DE}" type="presParOf" srcId="{852A1EDB-1D3E-4384-86AD-9BEA2AA673D9}" destId="{A9F4509B-9C4E-4AE5-88F8-CBE322B26861}" srcOrd="1" destOrd="0" presId="urn:microsoft.com/office/officeart/2008/layout/HorizontalMultiLevelHierarchy"/>
    <dgm:cxn modelId="{23A74871-9FEA-43A0-B3A1-1A33358C7CBA}" type="presParOf" srcId="{4192E778-BDA4-44F2-ADC9-1101F3BB498D}" destId="{7A9A4601-A49B-4AC0-B106-F566AA2B3F7F}" srcOrd="2" destOrd="0" presId="urn:microsoft.com/office/officeart/2008/layout/HorizontalMultiLevelHierarchy"/>
    <dgm:cxn modelId="{FB0194BB-69B5-4E78-BDD4-9BC61CF75A4C}" type="presParOf" srcId="{7A9A4601-A49B-4AC0-B106-F566AA2B3F7F}" destId="{0CA1DF54-A73F-4976-9AE8-34960E66F091}" srcOrd="0" destOrd="0" presId="urn:microsoft.com/office/officeart/2008/layout/HorizontalMultiLevelHierarchy"/>
    <dgm:cxn modelId="{1F802D21-63C5-4E3F-9BB1-AABFD8BEE830}" type="presParOf" srcId="{4192E778-BDA4-44F2-ADC9-1101F3BB498D}" destId="{A8D09188-D839-4132-8C5E-BCC87E93EE62}" srcOrd="3" destOrd="0" presId="urn:microsoft.com/office/officeart/2008/layout/HorizontalMultiLevelHierarchy"/>
    <dgm:cxn modelId="{E3DC5628-9EC3-4CEA-842B-F0FEADDCCC94}" type="presParOf" srcId="{A8D09188-D839-4132-8C5E-BCC87E93EE62}" destId="{8819E659-93F6-4A4C-9A75-2CB74E769F7A}" srcOrd="0" destOrd="0" presId="urn:microsoft.com/office/officeart/2008/layout/HorizontalMultiLevelHierarchy"/>
    <dgm:cxn modelId="{62DD86B7-FE59-4266-AAF9-6184E8801924}" type="presParOf" srcId="{A8D09188-D839-4132-8C5E-BCC87E93EE62}" destId="{7F974027-6F88-4284-9A20-15496962C9C1}" srcOrd="1" destOrd="0" presId="urn:microsoft.com/office/officeart/2008/layout/HorizontalMultiLevelHierarchy"/>
    <dgm:cxn modelId="{B7213B65-E66E-4EB7-A443-2B30A2BD07C5}" type="presParOf" srcId="{4192E778-BDA4-44F2-ADC9-1101F3BB498D}" destId="{402788B0-960A-4BD5-89ED-BF08D8DDE226}" srcOrd="4" destOrd="0" presId="urn:microsoft.com/office/officeart/2008/layout/HorizontalMultiLevelHierarchy"/>
    <dgm:cxn modelId="{37125333-30FE-4E28-BA45-30BA74E7D8E8}" type="presParOf" srcId="{402788B0-960A-4BD5-89ED-BF08D8DDE226}" destId="{0F196CDD-0F77-4F1E-9BB2-BE2BE8E3C512}" srcOrd="0" destOrd="0" presId="urn:microsoft.com/office/officeart/2008/layout/HorizontalMultiLevelHierarchy"/>
    <dgm:cxn modelId="{EA269E26-F676-42FF-A13D-463C32FD2414}" type="presParOf" srcId="{4192E778-BDA4-44F2-ADC9-1101F3BB498D}" destId="{1D81258F-D55F-4AF3-8585-072C1525A24F}" srcOrd="5" destOrd="0" presId="urn:microsoft.com/office/officeart/2008/layout/HorizontalMultiLevelHierarchy"/>
    <dgm:cxn modelId="{9912803E-0796-4493-82B1-EEB39C9476BA}" type="presParOf" srcId="{1D81258F-D55F-4AF3-8585-072C1525A24F}" destId="{DABAD4C4-0E3F-4F0D-92DA-1D069C1BE552}" srcOrd="0" destOrd="0" presId="urn:microsoft.com/office/officeart/2008/layout/HorizontalMultiLevelHierarchy"/>
    <dgm:cxn modelId="{B68CE1A7-AD97-4D28-94F3-3184D23C0ABA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838BC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74B5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D74B56"/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B8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B82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FFB82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FFB82E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74B5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D74B56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D74B56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D74B56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D74B56"/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D74B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FFB8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F78D2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63351-04DC-4C54-ADB1-021E0B3F11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DD87F-DD1F-4F33-8AA5-7D1E1657DB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等腰三角形 8"/>
          <p:cNvSpPr/>
          <p:nvPr userDrawn="1"/>
        </p:nvSpPr>
        <p:spPr>
          <a:xfrm flipH="1" flipV="1">
            <a:off x="-6457" y="0"/>
            <a:ext cx="9144000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 userDrawn="1"/>
        </p:nvSpPr>
        <p:spPr>
          <a:xfrm>
            <a:off x="0" y="0"/>
            <a:ext cx="9144000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DF807130-99BE-4F88-9E12-46AF9FCBCF1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C61C847-A003-4DF7-B403-88DB20E86B1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emf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77437" y="1437297"/>
            <a:ext cx="3668438" cy="2802991"/>
            <a:chOff x="747642" y="1750792"/>
            <a:chExt cx="3517037" cy="268730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Freeform 5"/>
            <p:cNvSpPr/>
            <p:nvPr/>
          </p:nvSpPr>
          <p:spPr bwMode="auto">
            <a:xfrm>
              <a:off x="747642" y="1750792"/>
              <a:ext cx="3517036" cy="2687305"/>
            </a:xfrm>
            <a:custGeom>
              <a:avLst/>
              <a:gdLst>
                <a:gd name="T0" fmla="*/ 840 w 876"/>
                <a:gd name="T1" fmla="*/ 318 h 669"/>
                <a:gd name="T2" fmla="*/ 832 w 876"/>
                <a:gd name="T3" fmla="*/ 318 h 669"/>
                <a:gd name="T4" fmla="*/ 781 w 876"/>
                <a:gd name="T5" fmla="*/ 304 h 669"/>
                <a:gd name="T6" fmla="*/ 768 w 876"/>
                <a:gd name="T7" fmla="*/ 274 h 669"/>
                <a:gd name="T8" fmla="*/ 768 w 876"/>
                <a:gd name="T9" fmla="*/ 271 h 669"/>
                <a:gd name="T10" fmla="*/ 763 w 876"/>
                <a:gd name="T11" fmla="*/ 235 h 669"/>
                <a:gd name="T12" fmla="*/ 763 w 876"/>
                <a:gd name="T13" fmla="*/ 234 h 669"/>
                <a:gd name="T14" fmla="*/ 763 w 876"/>
                <a:gd name="T15" fmla="*/ 234 h 669"/>
                <a:gd name="T16" fmla="*/ 761 w 876"/>
                <a:gd name="T17" fmla="*/ 226 h 669"/>
                <a:gd name="T18" fmla="*/ 765 w 876"/>
                <a:gd name="T19" fmla="*/ 189 h 669"/>
                <a:gd name="T20" fmla="*/ 789 w 876"/>
                <a:gd name="T21" fmla="*/ 129 h 669"/>
                <a:gd name="T22" fmla="*/ 767 w 876"/>
                <a:gd name="T23" fmla="*/ 103 h 669"/>
                <a:gd name="T24" fmla="*/ 725 w 876"/>
                <a:gd name="T25" fmla="*/ 113 h 669"/>
                <a:gd name="T26" fmla="*/ 690 w 876"/>
                <a:gd name="T27" fmla="*/ 105 h 669"/>
                <a:gd name="T28" fmla="*/ 608 w 876"/>
                <a:gd name="T29" fmla="*/ 55 h 669"/>
                <a:gd name="T30" fmla="*/ 569 w 876"/>
                <a:gd name="T31" fmla="*/ 40 h 669"/>
                <a:gd name="T32" fmla="*/ 270 w 876"/>
                <a:gd name="T33" fmla="*/ 13 h 669"/>
                <a:gd name="T34" fmla="*/ 142 w 876"/>
                <a:gd name="T35" fmla="*/ 63 h 669"/>
                <a:gd name="T36" fmla="*/ 141 w 876"/>
                <a:gd name="T37" fmla="*/ 64 h 669"/>
                <a:gd name="T38" fmla="*/ 96 w 876"/>
                <a:gd name="T39" fmla="*/ 103 h 669"/>
                <a:gd name="T40" fmla="*/ 67 w 876"/>
                <a:gd name="T41" fmla="*/ 108 h 669"/>
                <a:gd name="T42" fmla="*/ 23 w 876"/>
                <a:gd name="T43" fmla="*/ 75 h 669"/>
                <a:gd name="T44" fmla="*/ 4 w 876"/>
                <a:gd name="T45" fmla="*/ 82 h 669"/>
                <a:gd name="T46" fmla="*/ 43 w 876"/>
                <a:gd name="T47" fmla="*/ 141 h 669"/>
                <a:gd name="T48" fmla="*/ 48 w 876"/>
                <a:gd name="T49" fmla="*/ 167 h 669"/>
                <a:gd name="T50" fmla="*/ 33 w 876"/>
                <a:gd name="T51" fmla="*/ 199 h 669"/>
                <a:gd name="T52" fmla="*/ 33 w 876"/>
                <a:gd name="T53" fmla="*/ 200 h 669"/>
                <a:gd name="T54" fmla="*/ 15 w 876"/>
                <a:gd name="T55" fmla="*/ 401 h 669"/>
                <a:gd name="T56" fmla="*/ 22 w 876"/>
                <a:gd name="T57" fmla="*/ 435 h 669"/>
                <a:gd name="T58" fmla="*/ 85 w 876"/>
                <a:gd name="T59" fmla="*/ 572 h 669"/>
                <a:gd name="T60" fmla="*/ 89 w 876"/>
                <a:gd name="T61" fmla="*/ 643 h 669"/>
                <a:gd name="T62" fmla="*/ 117 w 876"/>
                <a:gd name="T63" fmla="*/ 669 h 669"/>
                <a:gd name="T64" fmla="*/ 176 w 876"/>
                <a:gd name="T65" fmla="*/ 669 h 669"/>
                <a:gd name="T66" fmla="*/ 208 w 876"/>
                <a:gd name="T67" fmla="*/ 649 h 669"/>
                <a:gd name="T68" fmla="*/ 211 w 876"/>
                <a:gd name="T69" fmla="*/ 642 h 669"/>
                <a:gd name="T70" fmla="*/ 243 w 876"/>
                <a:gd name="T71" fmla="*/ 627 h 669"/>
                <a:gd name="T72" fmla="*/ 245 w 876"/>
                <a:gd name="T73" fmla="*/ 627 h 669"/>
                <a:gd name="T74" fmla="*/ 525 w 876"/>
                <a:gd name="T75" fmla="*/ 635 h 669"/>
                <a:gd name="T76" fmla="*/ 527 w 876"/>
                <a:gd name="T77" fmla="*/ 635 h 669"/>
                <a:gd name="T78" fmla="*/ 537 w 876"/>
                <a:gd name="T79" fmla="*/ 640 h 669"/>
                <a:gd name="T80" fmla="*/ 548 w 876"/>
                <a:gd name="T81" fmla="*/ 657 h 669"/>
                <a:gd name="T82" fmla="*/ 568 w 876"/>
                <a:gd name="T83" fmla="*/ 669 h 669"/>
                <a:gd name="T84" fmla="*/ 661 w 876"/>
                <a:gd name="T85" fmla="*/ 669 h 669"/>
                <a:gd name="T86" fmla="*/ 676 w 876"/>
                <a:gd name="T87" fmla="*/ 650 h 669"/>
                <a:gd name="T88" fmla="*/ 669 w 876"/>
                <a:gd name="T89" fmla="*/ 628 h 669"/>
                <a:gd name="T90" fmla="*/ 683 w 876"/>
                <a:gd name="T91" fmla="*/ 583 h 669"/>
                <a:gd name="T92" fmla="*/ 715 w 876"/>
                <a:gd name="T93" fmla="*/ 548 h 669"/>
                <a:gd name="T94" fmla="*/ 783 w 876"/>
                <a:gd name="T95" fmla="*/ 536 h 669"/>
                <a:gd name="T96" fmla="*/ 784 w 876"/>
                <a:gd name="T97" fmla="*/ 536 h 669"/>
                <a:gd name="T98" fmla="*/ 802 w 876"/>
                <a:gd name="T99" fmla="*/ 511 h 669"/>
                <a:gd name="T100" fmla="*/ 785 w 876"/>
                <a:gd name="T101" fmla="*/ 466 h 669"/>
                <a:gd name="T102" fmla="*/ 831 w 876"/>
                <a:gd name="T103" fmla="*/ 452 h 669"/>
                <a:gd name="T104" fmla="*/ 855 w 876"/>
                <a:gd name="T105" fmla="*/ 426 h 669"/>
                <a:gd name="T106" fmla="*/ 871 w 876"/>
                <a:gd name="T107" fmla="*/ 354 h 669"/>
                <a:gd name="T108" fmla="*/ 840 w 876"/>
                <a:gd name="T109" fmla="*/ 31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6" h="669">
                  <a:moveTo>
                    <a:pt x="840" y="318"/>
                  </a:moveTo>
                  <a:cubicBezTo>
                    <a:pt x="832" y="318"/>
                    <a:pt x="832" y="318"/>
                    <a:pt x="832" y="318"/>
                  </a:cubicBezTo>
                  <a:cubicBezTo>
                    <a:pt x="808" y="320"/>
                    <a:pt x="793" y="318"/>
                    <a:pt x="781" y="304"/>
                  </a:cubicBezTo>
                  <a:cubicBezTo>
                    <a:pt x="774" y="296"/>
                    <a:pt x="769" y="285"/>
                    <a:pt x="768" y="274"/>
                  </a:cubicBezTo>
                  <a:cubicBezTo>
                    <a:pt x="768" y="271"/>
                    <a:pt x="768" y="271"/>
                    <a:pt x="768" y="271"/>
                  </a:cubicBezTo>
                  <a:cubicBezTo>
                    <a:pt x="767" y="259"/>
                    <a:pt x="766" y="247"/>
                    <a:pt x="763" y="235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1"/>
                    <a:pt x="762" y="229"/>
                    <a:pt x="761" y="226"/>
                  </a:cubicBezTo>
                  <a:cubicBezTo>
                    <a:pt x="758" y="213"/>
                    <a:pt x="760" y="200"/>
                    <a:pt x="765" y="189"/>
                  </a:cubicBezTo>
                  <a:cubicBezTo>
                    <a:pt x="789" y="129"/>
                    <a:pt x="789" y="129"/>
                    <a:pt x="789" y="129"/>
                  </a:cubicBezTo>
                  <a:cubicBezTo>
                    <a:pt x="795" y="115"/>
                    <a:pt x="782" y="100"/>
                    <a:pt x="767" y="103"/>
                  </a:cubicBezTo>
                  <a:cubicBezTo>
                    <a:pt x="725" y="113"/>
                    <a:pt x="725" y="113"/>
                    <a:pt x="725" y="113"/>
                  </a:cubicBezTo>
                  <a:cubicBezTo>
                    <a:pt x="712" y="116"/>
                    <a:pt x="699" y="113"/>
                    <a:pt x="690" y="105"/>
                  </a:cubicBezTo>
                  <a:cubicBezTo>
                    <a:pt x="667" y="83"/>
                    <a:pt x="639" y="66"/>
                    <a:pt x="608" y="55"/>
                  </a:cubicBezTo>
                  <a:cubicBezTo>
                    <a:pt x="569" y="40"/>
                    <a:pt x="569" y="40"/>
                    <a:pt x="569" y="40"/>
                  </a:cubicBezTo>
                  <a:cubicBezTo>
                    <a:pt x="481" y="9"/>
                    <a:pt x="361" y="0"/>
                    <a:pt x="270" y="13"/>
                  </a:cubicBezTo>
                  <a:cubicBezTo>
                    <a:pt x="224" y="20"/>
                    <a:pt x="180" y="37"/>
                    <a:pt x="142" y="63"/>
                  </a:cubicBezTo>
                  <a:cubicBezTo>
                    <a:pt x="141" y="64"/>
                    <a:pt x="141" y="64"/>
                    <a:pt x="141" y="64"/>
                  </a:cubicBezTo>
                  <a:cubicBezTo>
                    <a:pt x="125" y="76"/>
                    <a:pt x="109" y="88"/>
                    <a:pt x="96" y="103"/>
                  </a:cubicBezTo>
                  <a:cubicBezTo>
                    <a:pt x="88" y="110"/>
                    <a:pt x="77" y="113"/>
                    <a:pt x="67" y="108"/>
                  </a:cubicBezTo>
                  <a:cubicBezTo>
                    <a:pt x="52" y="102"/>
                    <a:pt x="34" y="91"/>
                    <a:pt x="23" y="75"/>
                  </a:cubicBezTo>
                  <a:cubicBezTo>
                    <a:pt x="17" y="65"/>
                    <a:pt x="3" y="71"/>
                    <a:pt x="4" y="82"/>
                  </a:cubicBezTo>
                  <a:cubicBezTo>
                    <a:pt x="7" y="100"/>
                    <a:pt x="17" y="121"/>
                    <a:pt x="43" y="141"/>
                  </a:cubicBezTo>
                  <a:cubicBezTo>
                    <a:pt x="51" y="148"/>
                    <a:pt x="53" y="159"/>
                    <a:pt x="48" y="167"/>
                  </a:cubicBezTo>
                  <a:cubicBezTo>
                    <a:pt x="43" y="177"/>
                    <a:pt x="38" y="188"/>
                    <a:pt x="33" y="199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" y="264"/>
                    <a:pt x="0" y="334"/>
                    <a:pt x="15" y="401"/>
                  </a:cubicBezTo>
                  <a:cubicBezTo>
                    <a:pt x="22" y="435"/>
                    <a:pt x="22" y="435"/>
                    <a:pt x="22" y="435"/>
                  </a:cubicBezTo>
                  <a:cubicBezTo>
                    <a:pt x="31" y="479"/>
                    <a:pt x="51" y="539"/>
                    <a:pt x="85" y="572"/>
                  </a:cubicBezTo>
                  <a:cubicBezTo>
                    <a:pt x="89" y="643"/>
                    <a:pt x="89" y="643"/>
                    <a:pt x="89" y="643"/>
                  </a:cubicBezTo>
                  <a:cubicBezTo>
                    <a:pt x="90" y="657"/>
                    <a:pt x="102" y="669"/>
                    <a:pt x="117" y="669"/>
                  </a:cubicBezTo>
                  <a:cubicBezTo>
                    <a:pt x="176" y="669"/>
                    <a:pt x="176" y="669"/>
                    <a:pt x="176" y="669"/>
                  </a:cubicBezTo>
                  <a:cubicBezTo>
                    <a:pt x="190" y="669"/>
                    <a:pt x="202" y="661"/>
                    <a:pt x="208" y="649"/>
                  </a:cubicBezTo>
                  <a:cubicBezTo>
                    <a:pt x="211" y="642"/>
                    <a:pt x="211" y="642"/>
                    <a:pt x="211" y="642"/>
                  </a:cubicBezTo>
                  <a:cubicBezTo>
                    <a:pt x="217" y="630"/>
                    <a:pt x="230" y="623"/>
                    <a:pt x="243" y="627"/>
                  </a:cubicBezTo>
                  <a:cubicBezTo>
                    <a:pt x="245" y="627"/>
                    <a:pt x="245" y="627"/>
                    <a:pt x="245" y="627"/>
                  </a:cubicBezTo>
                  <a:cubicBezTo>
                    <a:pt x="322" y="648"/>
                    <a:pt x="448" y="651"/>
                    <a:pt x="525" y="635"/>
                  </a:cubicBezTo>
                  <a:cubicBezTo>
                    <a:pt x="527" y="635"/>
                    <a:pt x="527" y="635"/>
                    <a:pt x="527" y="635"/>
                  </a:cubicBezTo>
                  <a:cubicBezTo>
                    <a:pt x="531" y="634"/>
                    <a:pt x="535" y="636"/>
                    <a:pt x="537" y="640"/>
                  </a:cubicBezTo>
                  <a:cubicBezTo>
                    <a:pt x="548" y="657"/>
                    <a:pt x="548" y="657"/>
                    <a:pt x="548" y="657"/>
                  </a:cubicBezTo>
                  <a:cubicBezTo>
                    <a:pt x="552" y="665"/>
                    <a:pt x="560" y="669"/>
                    <a:pt x="568" y="669"/>
                  </a:cubicBezTo>
                  <a:cubicBezTo>
                    <a:pt x="661" y="669"/>
                    <a:pt x="661" y="669"/>
                    <a:pt x="661" y="669"/>
                  </a:cubicBezTo>
                  <a:cubicBezTo>
                    <a:pt x="671" y="669"/>
                    <a:pt x="678" y="659"/>
                    <a:pt x="676" y="650"/>
                  </a:cubicBezTo>
                  <a:cubicBezTo>
                    <a:pt x="669" y="628"/>
                    <a:pt x="669" y="628"/>
                    <a:pt x="669" y="628"/>
                  </a:cubicBezTo>
                  <a:cubicBezTo>
                    <a:pt x="665" y="611"/>
                    <a:pt x="670" y="594"/>
                    <a:pt x="683" y="583"/>
                  </a:cubicBezTo>
                  <a:cubicBezTo>
                    <a:pt x="695" y="573"/>
                    <a:pt x="706" y="561"/>
                    <a:pt x="715" y="548"/>
                  </a:cubicBezTo>
                  <a:cubicBezTo>
                    <a:pt x="737" y="539"/>
                    <a:pt x="760" y="535"/>
                    <a:pt x="783" y="536"/>
                  </a:cubicBezTo>
                  <a:cubicBezTo>
                    <a:pt x="784" y="536"/>
                    <a:pt x="784" y="536"/>
                    <a:pt x="784" y="536"/>
                  </a:cubicBezTo>
                  <a:cubicBezTo>
                    <a:pt x="797" y="537"/>
                    <a:pt x="807" y="524"/>
                    <a:pt x="802" y="511"/>
                  </a:cubicBezTo>
                  <a:cubicBezTo>
                    <a:pt x="785" y="466"/>
                    <a:pt x="785" y="466"/>
                    <a:pt x="785" y="466"/>
                  </a:cubicBezTo>
                  <a:cubicBezTo>
                    <a:pt x="831" y="452"/>
                    <a:pt x="831" y="452"/>
                    <a:pt x="831" y="452"/>
                  </a:cubicBezTo>
                  <a:cubicBezTo>
                    <a:pt x="843" y="448"/>
                    <a:pt x="852" y="438"/>
                    <a:pt x="855" y="426"/>
                  </a:cubicBezTo>
                  <a:cubicBezTo>
                    <a:pt x="871" y="354"/>
                    <a:pt x="871" y="354"/>
                    <a:pt x="871" y="354"/>
                  </a:cubicBezTo>
                  <a:cubicBezTo>
                    <a:pt x="876" y="334"/>
                    <a:pt x="860" y="316"/>
                    <a:pt x="840" y="3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216510" y="2614386"/>
              <a:ext cx="1048169" cy="1410539"/>
            </a:xfrm>
            <a:custGeom>
              <a:avLst/>
              <a:gdLst>
                <a:gd name="T0" fmla="*/ 29 w 261"/>
                <a:gd name="T1" fmla="*/ 112 h 351"/>
                <a:gd name="T2" fmla="*/ 20 w 261"/>
                <a:gd name="T3" fmla="*/ 118 h 351"/>
                <a:gd name="T4" fmla="*/ 9 w 261"/>
                <a:gd name="T5" fmla="*/ 123 h 351"/>
                <a:gd name="T6" fmla="*/ 0 w 261"/>
                <a:gd name="T7" fmla="*/ 111 h 351"/>
                <a:gd name="T8" fmla="*/ 0 w 261"/>
                <a:gd name="T9" fmla="*/ 104 h 351"/>
                <a:gd name="T10" fmla="*/ 8 w 261"/>
                <a:gd name="T11" fmla="*/ 93 h 351"/>
                <a:gd name="T12" fmla="*/ 20 w 261"/>
                <a:gd name="T13" fmla="*/ 97 h 351"/>
                <a:gd name="T14" fmla="*/ 20 w 261"/>
                <a:gd name="T15" fmla="*/ 98 h 351"/>
                <a:gd name="T16" fmla="*/ 29 w 261"/>
                <a:gd name="T17" fmla="*/ 103 h 351"/>
                <a:gd name="T18" fmla="*/ 29 w 261"/>
                <a:gd name="T19" fmla="*/ 103 h 351"/>
                <a:gd name="T20" fmla="*/ 49 w 261"/>
                <a:gd name="T21" fmla="*/ 103 h 351"/>
                <a:gd name="T22" fmla="*/ 49 w 261"/>
                <a:gd name="T23" fmla="*/ 4 h 351"/>
                <a:gd name="T24" fmla="*/ 52 w 261"/>
                <a:gd name="T25" fmla="*/ 0 h 351"/>
                <a:gd name="T26" fmla="*/ 145 w 261"/>
                <a:gd name="T27" fmla="*/ 0 h 351"/>
                <a:gd name="T28" fmla="*/ 146 w 261"/>
                <a:gd name="T29" fmla="*/ 11 h 351"/>
                <a:gd name="T30" fmla="*/ 148 w 261"/>
                <a:gd name="T31" fmla="*/ 19 h 351"/>
                <a:gd name="T32" fmla="*/ 148 w 261"/>
                <a:gd name="T33" fmla="*/ 19 h 351"/>
                <a:gd name="T34" fmla="*/ 148 w 261"/>
                <a:gd name="T35" fmla="*/ 20 h 351"/>
                <a:gd name="T36" fmla="*/ 153 w 261"/>
                <a:gd name="T37" fmla="*/ 56 h 351"/>
                <a:gd name="T38" fmla="*/ 153 w 261"/>
                <a:gd name="T39" fmla="*/ 59 h 351"/>
                <a:gd name="T40" fmla="*/ 166 w 261"/>
                <a:gd name="T41" fmla="*/ 89 h 351"/>
                <a:gd name="T42" fmla="*/ 217 w 261"/>
                <a:gd name="T43" fmla="*/ 103 h 351"/>
                <a:gd name="T44" fmla="*/ 225 w 261"/>
                <a:gd name="T45" fmla="*/ 103 h 351"/>
                <a:gd name="T46" fmla="*/ 256 w 261"/>
                <a:gd name="T47" fmla="*/ 139 h 351"/>
                <a:gd name="T48" fmla="*/ 240 w 261"/>
                <a:gd name="T49" fmla="*/ 211 h 351"/>
                <a:gd name="T50" fmla="*/ 216 w 261"/>
                <a:gd name="T51" fmla="*/ 237 h 351"/>
                <a:gd name="T52" fmla="*/ 170 w 261"/>
                <a:gd name="T53" fmla="*/ 251 h 351"/>
                <a:gd name="T54" fmla="*/ 187 w 261"/>
                <a:gd name="T55" fmla="*/ 296 h 351"/>
                <a:gd name="T56" fmla="*/ 169 w 261"/>
                <a:gd name="T57" fmla="*/ 321 h 351"/>
                <a:gd name="T58" fmla="*/ 168 w 261"/>
                <a:gd name="T59" fmla="*/ 321 h 351"/>
                <a:gd name="T60" fmla="*/ 100 w 261"/>
                <a:gd name="T61" fmla="*/ 333 h 351"/>
                <a:gd name="T62" fmla="*/ 86 w 261"/>
                <a:gd name="T63" fmla="*/ 351 h 351"/>
                <a:gd name="T64" fmla="*/ 52 w 261"/>
                <a:gd name="T65" fmla="*/ 351 h 351"/>
                <a:gd name="T66" fmla="*/ 49 w 261"/>
                <a:gd name="T67" fmla="*/ 347 h 351"/>
                <a:gd name="T68" fmla="*/ 49 w 261"/>
                <a:gd name="T69" fmla="*/ 265 h 351"/>
                <a:gd name="T70" fmla="*/ 29 w 261"/>
                <a:gd name="T71" fmla="*/ 265 h 351"/>
                <a:gd name="T72" fmla="*/ 20 w 261"/>
                <a:gd name="T73" fmla="*/ 271 h 351"/>
                <a:gd name="T74" fmla="*/ 9 w 261"/>
                <a:gd name="T75" fmla="*/ 277 h 351"/>
                <a:gd name="T76" fmla="*/ 0 w 261"/>
                <a:gd name="T77" fmla="*/ 265 h 351"/>
                <a:gd name="T78" fmla="*/ 0 w 261"/>
                <a:gd name="T79" fmla="*/ 257 h 351"/>
                <a:gd name="T80" fmla="*/ 8 w 261"/>
                <a:gd name="T81" fmla="*/ 246 h 351"/>
                <a:gd name="T82" fmla="*/ 20 w 261"/>
                <a:gd name="T83" fmla="*/ 251 h 351"/>
                <a:gd name="T84" fmla="*/ 20 w 261"/>
                <a:gd name="T85" fmla="*/ 251 h 351"/>
                <a:gd name="T86" fmla="*/ 29 w 261"/>
                <a:gd name="T87" fmla="*/ 257 h 351"/>
                <a:gd name="T88" fmla="*/ 29 w 261"/>
                <a:gd name="T89" fmla="*/ 257 h 351"/>
                <a:gd name="T90" fmla="*/ 49 w 261"/>
                <a:gd name="T91" fmla="*/ 257 h 351"/>
                <a:gd name="T92" fmla="*/ 49 w 261"/>
                <a:gd name="T93" fmla="*/ 112 h 351"/>
                <a:gd name="T94" fmla="*/ 29 w 261"/>
                <a:gd name="T95" fmla="*/ 11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351">
                  <a:moveTo>
                    <a:pt x="29" y="112"/>
                  </a:moveTo>
                  <a:cubicBezTo>
                    <a:pt x="27" y="112"/>
                    <a:pt x="23" y="113"/>
                    <a:pt x="20" y="118"/>
                  </a:cubicBezTo>
                  <a:cubicBezTo>
                    <a:pt x="18" y="122"/>
                    <a:pt x="13" y="124"/>
                    <a:pt x="9" y="123"/>
                  </a:cubicBezTo>
                  <a:cubicBezTo>
                    <a:pt x="3" y="122"/>
                    <a:pt x="0" y="117"/>
                    <a:pt x="0" y="1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9"/>
                    <a:pt x="3" y="94"/>
                    <a:pt x="8" y="93"/>
                  </a:cubicBezTo>
                  <a:cubicBezTo>
                    <a:pt x="12" y="91"/>
                    <a:pt x="17" y="93"/>
                    <a:pt x="20" y="97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4" y="102"/>
                    <a:pt x="27" y="103"/>
                    <a:pt x="29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2"/>
                    <a:pt x="50" y="0"/>
                    <a:pt x="5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4"/>
                    <a:pt x="146" y="7"/>
                    <a:pt x="146" y="11"/>
                  </a:cubicBezTo>
                  <a:cubicBezTo>
                    <a:pt x="147" y="14"/>
                    <a:pt x="148" y="16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51" y="32"/>
                    <a:pt x="152" y="44"/>
                    <a:pt x="153" y="56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70"/>
                    <a:pt x="159" y="81"/>
                    <a:pt x="166" y="89"/>
                  </a:cubicBezTo>
                  <a:cubicBezTo>
                    <a:pt x="178" y="103"/>
                    <a:pt x="193" y="105"/>
                    <a:pt x="217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45" y="101"/>
                    <a:pt x="261" y="119"/>
                    <a:pt x="256" y="139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37" y="223"/>
                    <a:pt x="228" y="233"/>
                    <a:pt x="216" y="237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87" y="296"/>
                    <a:pt x="187" y="296"/>
                    <a:pt x="187" y="296"/>
                  </a:cubicBezTo>
                  <a:cubicBezTo>
                    <a:pt x="192" y="309"/>
                    <a:pt x="182" y="322"/>
                    <a:pt x="169" y="321"/>
                  </a:cubicBezTo>
                  <a:cubicBezTo>
                    <a:pt x="168" y="321"/>
                    <a:pt x="168" y="321"/>
                    <a:pt x="168" y="321"/>
                  </a:cubicBezTo>
                  <a:cubicBezTo>
                    <a:pt x="145" y="320"/>
                    <a:pt x="122" y="324"/>
                    <a:pt x="100" y="333"/>
                  </a:cubicBezTo>
                  <a:cubicBezTo>
                    <a:pt x="96" y="339"/>
                    <a:pt x="91" y="345"/>
                    <a:pt x="86" y="351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0" y="351"/>
                    <a:pt x="49" y="350"/>
                    <a:pt x="49" y="347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9" y="265"/>
                    <a:pt x="29" y="265"/>
                    <a:pt x="29" y="265"/>
                  </a:cubicBezTo>
                  <a:cubicBezTo>
                    <a:pt x="27" y="266"/>
                    <a:pt x="23" y="267"/>
                    <a:pt x="20" y="271"/>
                  </a:cubicBezTo>
                  <a:cubicBezTo>
                    <a:pt x="18" y="275"/>
                    <a:pt x="13" y="277"/>
                    <a:pt x="9" y="277"/>
                  </a:cubicBezTo>
                  <a:cubicBezTo>
                    <a:pt x="3" y="276"/>
                    <a:pt x="0" y="271"/>
                    <a:pt x="0" y="265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2"/>
                    <a:pt x="3" y="247"/>
                    <a:pt x="8" y="246"/>
                  </a:cubicBezTo>
                  <a:cubicBezTo>
                    <a:pt x="12" y="245"/>
                    <a:pt x="17" y="247"/>
                    <a:pt x="20" y="251"/>
                  </a:cubicBezTo>
                  <a:cubicBezTo>
                    <a:pt x="20" y="251"/>
                    <a:pt x="20" y="251"/>
                    <a:pt x="20" y="251"/>
                  </a:cubicBezTo>
                  <a:cubicBezTo>
                    <a:pt x="24" y="256"/>
                    <a:pt x="27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49" y="257"/>
                    <a:pt x="49" y="257"/>
                    <a:pt x="49" y="257"/>
                  </a:cubicBezTo>
                  <a:cubicBezTo>
                    <a:pt x="49" y="112"/>
                    <a:pt x="49" y="112"/>
                    <a:pt x="49" y="112"/>
                  </a:cubicBezTo>
                  <a:lnTo>
                    <a:pt x="29" y="112"/>
                  </a:lnTo>
                  <a:close/>
                </a:path>
              </a:pathLst>
            </a:custGeom>
            <a:solidFill>
              <a:srgbClr val="BA8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634944" y="1750792"/>
              <a:ext cx="1534152" cy="1015994"/>
            </a:xfrm>
            <a:custGeom>
              <a:avLst/>
              <a:gdLst>
                <a:gd name="T0" fmla="*/ 12 w 382"/>
                <a:gd name="T1" fmla="*/ 101 h 253"/>
                <a:gd name="T2" fmla="*/ 20 w 382"/>
                <a:gd name="T3" fmla="*/ 106 h 253"/>
                <a:gd name="T4" fmla="*/ 20 w 382"/>
                <a:gd name="T5" fmla="*/ 107 h 253"/>
                <a:gd name="T6" fmla="*/ 29 w 382"/>
                <a:gd name="T7" fmla="*/ 112 h 253"/>
                <a:gd name="T8" fmla="*/ 30 w 382"/>
                <a:gd name="T9" fmla="*/ 112 h 253"/>
                <a:gd name="T10" fmla="*/ 48 w 382"/>
                <a:gd name="T11" fmla="*/ 112 h 253"/>
                <a:gd name="T12" fmla="*/ 48 w 382"/>
                <a:gd name="T13" fmla="*/ 13 h 253"/>
                <a:gd name="T14" fmla="*/ 48 w 382"/>
                <a:gd name="T15" fmla="*/ 13 h 253"/>
                <a:gd name="T16" fmla="*/ 334 w 382"/>
                <a:gd name="T17" fmla="*/ 36 h 253"/>
                <a:gd name="T18" fmla="*/ 334 w 382"/>
                <a:gd name="T19" fmla="*/ 112 h 253"/>
                <a:gd name="T20" fmla="*/ 353 w 382"/>
                <a:gd name="T21" fmla="*/ 112 h 253"/>
                <a:gd name="T22" fmla="*/ 361 w 382"/>
                <a:gd name="T23" fmla="*/ 106 h 253"/>
                <a:gd name="T24" fmla="*/ 373 w 382"/>
                <a:gd name="T25" fmla="*/ 101 h 253"/>
                <a:gd name="T26" fmla="*/ 382 w 382"/>
                <a:gd name="T27" fmla="*/ 113 h 253"/>
                <a:gd name="T28" fmla="*/ 382 w 382"/>
                <a:gd name="T29" fmla="*/ 121 h 253"/>
                <a:gd name="T30" fmla="*/ 374 w 382"/>
                <a:gd name="T31" fmla="*/ 132 h 253"/>
                <a:gd name="T32" fmla="*/ 362 w 382"/>
                <a:gd name="T33" fmla="*/ 127 h 253"/>
                <a:gd name="T34" fmla="*/ 361 w 382"/>
                <a:gd name="T35" fmla="*/ 127 h 253"/>
                <a:gd name="T36" fmla="*/ 352 w 382"/>
                <a:gd name="T37" fmla="*/ 121 h 253"/>
                <a:gd name="T38" fmla="*/ 352 w 382"/>
                <a:gd name="T39" fmla="*/ 121 h 253"/>
                <a:gd name="T40" fmla="*/ 334 w 382"/>
                <a:gd name="T41" fmla="*/ 121 h 253"/>
                <a:gd name="T42" fmla="*/ 334 w 382"/>
                <a:gd name="T43" fmla="*/ 200 h 253"/>
                <a:gd name="T44" fmla="*/ 330 w 382"/>
                <a:gd name="T45" fmla="*/ 204 h 253"/>
                <a:gd name="T46" fmla="*/ 113 w 382"/>
                <a:gd name="T47" fmla="*/ 204 h 253"/>
                <a:gd name="T48" fmla="*/ 113 w 382"/>
                <a:gd name="T49" fmla="*/ 224 h 253"/>
                <a:gd name="T50" fmla="*/ 119 w 382"/>
                <a:gd name="T51" fmla="*/ 232 h 253"/>
                <a:gd name="T52" fmla="*/ 125 w 382"/>
                <a:gd name="T53" fmla="*/ 244 h 253"/>
                <a:gd name="T54" fmla="*/ 113 w 382"/>
                <a:gd name="T55" fmla="*/ 253 h 253"/>
                <a:gd name="T56" fmla="*/ 105 w 382"/>
                <a:gd name="T57" fmla="*/ 253 h 253"/>
                <a:gd name="T58" fmla="*/ 94 w 382"/>
                <a:gd name="T59" fmla="*/ 245 h 253"/>
                <a:gd name="T60" fmla="*/ 99 w 382"/>
                <a:gd name="T61" fmla="*/ 233 h 253"/>
                <a:gd name="T62" fmla="*/ 99 w 382"/>
                <a:gd name="T63" fmla="*/ 232 h 253"/>
                <a:gd name="T64" fmla="*/ 105 w 382"/>
                <a:gd name="T65" fmla="*/ 223 h 253"/>
                <a:gd name="T66" fmla="*/ 105 w 382"/>
                <a:gd name="T67" fmla="*/ 223 h 253"/>
                <a:gd name="T68" fmla="*/ 105 w 382"/>
                <a:gd name="T69" fmla="*/ 204 h 253"/>
                <a:gd name="T70" fmla="*/ 52 w 382"/>
                <a:gd name="T71" fmla="*/ 204 h 253"/>
                <a:gd name="T72" fmla="*/ 48 w 382"/>
                <a:gd name="T73" fmla="*/ 200 h 253"/>
                <a:gd name="T74" fmla="*/ 48 w 382"/>
                <a:gd name="T75" fmla="*/ 121 h 253"/>
                <a:gd name="T76" fmla="*/ 29 w 382"/>
                <a:gd name="T77" fmla="*/ 121 h 253"/>
                <a:gd name="T78" fmla="*/ 20 w 382"/>
                <a:gd name="T79" fmla="*/ 127 h 253"/>
                <a:gd name="T80" fmla="*/ 9 w 382"/>
                <a:gd name="T81" fmla="*/ 132 h 253"/>
                <a:gd name="T82" fmla="*/ 0 w 382"/>
                <a:gd name="T83" fmla="*/ 120 h 253"/>
                <a:gd name="T84" fmla="*/ 0 w 382"/>
                <a:gd name="T85" fmla="*/ 112 h 253"/>
                <a:gd name="T86" fmla="*/ 12 w 382"/>
                <a:gd name="T87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253">
                  <a:moveTo>
                    <a:pt x="12" y="101"/>
                  </a:moveTo>
                  <a:cubicBezTo>
                    <a:pt x="15" y="102"/>
                    <a:pt x="18" y="104"/>
                    <a:pt x="20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1"/>
                    <a:pt x="27" y="112"/>
                    <a:pt x="29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134" y="0"/>
                    <a:pt x="248" y="8"/>
                    <a:pt x="334" y="36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5" y="112"/>
                    <a:pt x="358" y="111"/>
                    <a:pt x="361" y="106"/>
                  </a:cubicBezTo>
                  <a:cubicBezTo>
                    <a:pt x="364" y="102"/>
                    <a:pt x="368" y="101"/>
                    <a:pt x="373" y="101"/>
                  </a:cubicBezTo>
                  <a:cubicBezTo>
                    <a:pt x="378" y="102"/>
                    <a:pt x="382" y="107"/>
                    <a:pt x="382" y="113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2" y="126"/>
                    <a:pt x="379" y="130"/>
                    <a:pt x="374" y="132"/>
                  </a:cubicBezTo>
                  <a:cubicBezTo>
                    <a:pt x="369" y="133"/>
                    <a:pt x="364" y="131"/>
                    <a:pt x="362" y="127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2"/>
                    <a:pt x="354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4" y="200"/>
                    <a:pt x="334" y="200"/>
                    <a:pt x="334" y="200"/>
                  </a:cubicBezTo>
                  <a:cubicBezTo>
                    <a:pt x="334" y="202"/>
                    <a:pt x="332" y="204"/>
                    <a:pt x="330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114" y="226"/>
                    <a:pt x="115" y="229"/>
                    <a:pt x="119" y="232"/>
                  </a:cubicBezTo>
                  <a:cubicBezTo>
                    <a:pt x="123" y="235"/>
                    <a:pt x="125" y="239"/>
                    <a:pt x="125" y="244"/>
                  </a:cubicBezTo>
                  <a:cubicBezTo>
                    <a:pt x="124" y="249"/>
                    <a:pt x="119" y="253"/>
                    <a:pt x="113" y="253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100" y="253"/>
                    <a:pt x="96" y="250"/>
                    <a:pt x="94" y="245"/>
                  </a:cubicBezTo>
                  <a:cubicBezTo>
                    <a:pt x="93" y="240"/>
                    <a:pt x="95" y="235"/>
                    <a:pt x="99" y="233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104" y="229"/>
                    <a:pt x="105" y="225"/>
                    <a:pt x="105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49" y="204"/>
                    <a:pt x="48" y="202"/>
                    <a:pt x="48" y="200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7" y="121"/>
                    <a:pt x="23" y="122"/>
                    <a:pt x="20" y="127"/>
                  </a:cubicBezTo>
                  <a:cubicBezTo>
                    <a:pt x="18" y="131"/>
                    <a:pt x="13" y="133"/>
                    <a:pt x="9" y="132"/>
                  </a:cubicBezTo>
                  <a:cubicBezTo>
                    <a:pt x="3" y="131"/>
                    <a:pt x="0" y="126"/>
                    <a:pt x="0" y="12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6"/>
                    <a:pt x="5" y="100"/>
                    <a:pt x="12" y="101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020084" y="1911658"/>
              <a:ext cx="919477" cy="658703"/>
            </a:xfrm>
            <a:custGeom>
              <a:avLst/>
              <a:gdLst>
                <a:gd name="T0" fmla="*/ 7 w 229"/>
                <a:gd name="T1" fmla="*/ 91 h 164"/>
                <a:gd name="T2" fmla="*/ 8 w 229"/>
                <a:gd name="T3" fmla="*/ 92 h 164"/>
                <a:gd name="T4" fmla="*/ 9 w 229"/>
                <a:gd name="T5" fmla="*/ 93 h 164"/>
                <a:gd name="T6" fmla="*/ 25 w 229"/>
                <a:gd name="T7" fmla="*/ 102 h 164"/>
                <a:gd name="T8" fmla="*/ 47 w 229"/>
                <a:gd name="T9" fmla="*/ 81 h 164"/>
                <a:gd name="T10" fmla="*/ 47 w 229"/>
                <a:gd name="T11" fmla="*/ 73 h 164"/>
                <a:gd name="T12" fmla="*/ 31 w 229"/>
                <a:gd name="T13" fmla="*/ 52 h 164"/>
                <a:gd name="T14" fmla="*/ 8 w 229"/>
                <a:gd name="T15" fmla="*/ 61 h 164"/>
                <a:gd name="T16" fmla="*/ 7 w 229"/>
                <a:gd name="T17" fmla="*/ 63 h 164"/>
                <a:gd name="T18" fmla="*/ 0 w 229"/>
                <a:gd name="T19" fmla="*/ 63 h 164"/>
                <a:gd name="T20" fmla="*/ 0 w 229"/>
                <a:gd name="T21" fmla="*/ 0 h 164"/>
                <a:gd name="T22" fmla="*/ 0 w 229"/>
                <a:gd name="T23" fmla="*/ 0 h 164"/>
                <a:gd name="T24" fmla="*/ 42 w 229"/>
                <a:gd name="T25" fmla="*/ 15 h 164"/>
                <a:gd name="T26" fmla="*/ 124 w 229"/>
                <a:gd name="T27" fmla="*/ 64 h 164"/>
                <a:gd name="T28" fmla="*/ 159 w 229"/>
                <a:gd name="T29" fmla="*/ 73 h 164"/>
                <a:gd name="T30" fmla="*/ 201 w 229"/>
                <a:gd name="T31" fmla="*/ 63 h 164"/>
                <a:gd name="T32" fmla="*/ 223 w 229"/>
                <a:gd name="T33" fmla="*/ 89 h 164"/>
                <a:gd name="T34" fmla="*/ 199 w 229"/>
                <a:gd name="T35" fmla="*/ 149 h 164"/>
                <a:gd name="T36" fmla="*/ 194 w 229"/>
                <a:gd name="T37" fmla="*/ 164 h 164"/>
                <a:gd name="T38" fmla="*/ 4 w 229"/>
                <a:gd name="T39" fmla="*/ 164 h 164"/>
                <a:gd name="T40" fmla="*/ 0 w 229"/>
                <a:gd name="T41" fmla="*/ 160 h 164"/>
                <a:gd name="T42" fmla="*/ 0 w 229"/>
                <a:gd name="T43" fmla="*/ 91 h 164"/>
                <a:gd name="T44" fmla="*/ 7 w 229"/>
                <a:gd name="T45" fmla="*/ 9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9" h="164">
                  <a:moveTo>
                    <a:pt x="7" y="91"/>
                  </a:moveTo>
                  <a:cubicBezTo>
                    <a:pt x="7" y="91"/>
                    <a:pt x="7" y="91"/>
                    <a:pt x="8" y="92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2" y="98"/>
                    <a:pt x="18" y="101"/>
                    <a:pt x="25" y="102"/>
                  </a:cubicBezTo>
                  <a:cubicBezTo>
                    <a:pt x="37" y="103"/>
                    <a:pt x="47" y="93"/>
                    <a:pt x="47" y="81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63"/>
                    <a:pt x="40" y="54"/>
                    <a:pt x="31" y="52"/>
                  </a:cubicBezTo>
                  <a:cubicBezTo>
                    <a:pt x="22" y="50"/>
                    <a:pt x="13" y="54"/>
                    <a:pt x="8" y="61"/>
                  </a:cubicBezTo>
                  <a:cubicBezTo>
                    <a:pt x="8" y="62"/>
                    <a:pt x="7" y="62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73" y="26"/>
                    <a:pt x="101" y="43"/>
                    <a:pt x="124" y="64"/>
                  </a:cubicBezTo>
                  <a:cubicBezTo>
                    <a:pt x="133" y="73"/>
                    <a:pt x="146" y="76"/>
                    <a:pt x="159" y="7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16" y="60"/>
                    <a:pt x="229" y="75"/>
                    <a:pt x="223" y="8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7" y="153"/>
                    <a:pt x="195" y="159"/>
                    <a:pt x="19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60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7" y="91"/>
                  </a:lnTo>
                  <a:close/>
                </a:path>
              </a:pathLst>
            </a:custGeom>
            <a:solidFill>
              <a:srgbClr val="C61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87348" y="2766786"/>
              <a:ext cx="82973" cy="1777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044729" y="1915044"/>
              <a:ext cx="743371" cy="145626"/>
            </a:xfrm>
            <a:custGeom>
              <a:avLst/>
              <a:gdLst>
                <a:gd name="T0" fmla="*/ 176 w 185"/>
                <a:gd name="T1" fmla="*/ 36 h 36"/>
                <a:gd name="T2" fmla="*/ 174 w 185"/>
                <a:gd name="T3" fmla="*/ 36 h 36"/>
                <a:gd name="T4" fmla="*/ 8 w 185"/>
                <a:gd name="T5" fmla="*/ 20 h 36"/>
                <a:gd name="T6" fmla="*/ 0 w 185"/>
                <a:gd name="T7" fmla="*/ 13 h 36"/>
                <a:gd name="T8" fmla="*/ 7 w 185"/>
                <a:gd name="T9" fmla="*/ 4 h 36"/>
                <a:gd name="T10" fmla="*/ 177 w 185"/>
                <a:gd name="T11" fmla="*/ 20 h 36"/>
                <a:gd name="T12" fmla="*/ 184 w 185"/>
                <a:gd name="T13" fmla="*/ 29 h 36"/>
                <a:gd name="T14" fmla="*/ 176 w 18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6">
                  <a:moveTo>
                    <a:pt x="176" y="36"/>
                  </a:moveTo>
                  <a:cubicBezTo>
                    <a:pt x="175" y="36"/>
                    <a:pt x="175" y="36"/>
                    <a:pt x="174" y="36"/>
                  </a:cubicBezTo>
                  <a:cubicBezTo>
                    <a:pt x="88" y="16"/>
                    <a:pt x="9" y="20"/>
                    <a:pt x="8" y="20"/>
                  </a:cubicBezTo>
                  <a:cubicBezTo>
                    <a:pt x="4" y="20"/>
                    <a:pt x="0" y="17"/>
                    <a:pt x="0" y="13"/>
                  </a:cubicBezTo>
                  <a:cubicBezTo>
                    <a:pt x="0" y="8"/>
                    <a:pt x="3" y="4"/>
                    <a:pt x="7" y="4"/>
                  </a:cubicBezTo>
                  <a:cubicBezTo>
                    <a:pt x="11" y="4"/>
                    <a:pt x="89" y="0"/>
                    <a:pt x="177" y="20"/>
                  </a:cubicBezTo>
                  <a:cubicBezTo>
                    <a:pt x="182" y="21"/>
                    <a:pt x="185" y="25"/>
                    <a:pt x="184" y="29"/>
                  </a:cubicBezTo>
                  <a:cubicBezTo>
                    <a:pt x="183" y="33"/>
                    <a:pt x="179" y="36"/>
                    <a:pt x="176" y="3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089693" y="4072340"/>
              <a:ext cx="2424842" cy="365758"/>
            </a:xfrm>
            <a:custGeom>
              <a:avLst/>
              <a:gdLst>
                <a:gd name="T0" fmla="*/ 73 w 604"/>
                <a:gd name="T1" fmla="*/ 0 h 91"/>
                <a:gd name="T2" fmla="*/ 73 w 604"/>
                <a:gd name="T3" fmla="*/ 7 h 91"/>
                <a:gd name="T4" fmla="*/ 71 w 604"/>
                <a:gd name="T5" fmla="*/ 9 h 91"/>
                <a:gd name="T6" fmla="*/ 71 w 604"/>
                <a:gd name="T7" fmla="*/ 9 h 91"/>
                <a:gd name="T8" fmla="*/ 62 w 604"/>
                <a:gd name="T9" fmla="*/ 26 h 91"/>
                <a:gd name="T10" fmla="*/ 83 w 604"/>
                <a:gd name="T11" fmla="*/ 47 h 91"/>
                <a:gd name="T12" fmla="*/ 91 w 604"/>
                <a:gd name="T13" fmla="*/ 47 h 91"/>
                <a:gd name="T14" fmla="*/ 112 w 604"/>
                <a:gd name="T15" fmla="*/ 26 h 91"/>
                <a:gd name="T16" fmla="*/ 103 w 604"/>
                <a:gd name="T17" fmla="*/ 9 h 91"/>
                <a:gd name="T18" fmla="*/ 101 w 604"/>
                <a:gd name="T19" fmla="*/ 7 h 91"/>
                <a:gd name="T20" fmla="*/ 101 w 604"/>
                <a:gd name="T21" fmla="*/ 0 h 91"/>
                <a:gd name="T22" fmla="*/ 498 w 604"/>
                <a:gd name="T23" fmla="*/ 0 h 91"/>
                <a:gd name="T24" fmla="*/ 498 w 604"/>
                <a:gd name="T25" fmla="*/ 7 h 91"/>
                <a:gd name="T26" fmla="*/ 496 w 604"/>
                <a:gd name="T27" fmla="*/ 9 h 91"/>
                <a:gd name="T28" fmla="*/ 496 w 604"/>
                <a:gd name="T29" fmla="*/ 9 h 91"/>
                <a:gd name="T30" fmla="*/ 486 w 604"/>
                <a:gd name="T31" fmla="*/ 26 h 91"/>
                <a:gd name="T32" fmla="*/ 507 w 604"/>
                <a:gd name="T33" fmla="*/ 47 h 91"/>
                <a:gd name="T34" fmla="*/ 516 w 604"/>
                <a:gd name="T35" fmla="*/ 47 h 91"/>
                <a:gd name="T36" fmla="*/ 537 w 604"/>
                <a:gd name="T37" fmla="*/ 26 h 91"/>
                <a:gd name="T38" fmla="*/ 527 w 604"/>
                <a:gd name="T39" fmla="*/ 9 h 91"/>
                <a:gd name="T40" fmla="*/ 526 w 604"/>
                <a:gd name="T41" fmla="*/ 7 h 91"/>
                <a:gd name="T42" fmla="*/ 526 w 604"/>
                <a:gd name="T43" fmla="*/ 0 h 91"/>
                <a:gd name="T44" fmla="*/ 604 w 604"/>
                <a:gd name="T45" fmla="*/ 0 h 91"/>
                <a:gd name="T46" fmla="*/ 598 w 604"/>
                <a:gd name="T47" fmla="*/ 5 h 91"/>
                <a:gd name="T48" fmla="*/ 584 w 604"/>
                <a:gd name="T49" fmla="*/ 50 h 91"/>
                <a:gd name="T50" fmla="*/ 591 w 604"/>
                <a:gd name="T51" fmla="*/ 72 h 91"/>
                <a:gd name="T52" fmla="*/ 576 w 604"/>
                <a:gd name="T53" fmla="*/ 91 h 91"/>
                <a:gd name="T54" fmla="*/ 483 w 604"/>
                <a:gd name="T55" fmla="*/ 91 h 91"/>
                <a:gd name="T56" fmla="*/ 463 w 604"/>
                <a:gd name="T57" fmla="*/ 79 h 91"/>
                <a:gd name="T58" fmla="*/ 452 w 604"/>
                <a:gd name="T59" fmla="*/ 62 h 91"/>
                <a:gd name="T60" fmla="*/ 442 w 604"/>
                <a:gd name="T61" fmla="*/ 57 h 91"/>
                <a:gd name="T62" fmla="*/ 440 w 604"/>
                <a:gd name="T63" fmla="*/ 57 h 91"/>
                <a:gd name="T64" fmla="*/ 160 w 604"/>
                <a:gd name="T65" fmla="*/ 49 h 91"/>
                <a:gd name="T66" fmla="*/ 158 w 604"/>
                <a:gd name="T67" fmla="*/ 49 h 91"/>
                <a:gd name="T68" fmla="*/ 126 w 604"/>
                <a:gd name="T69" fmla="*/ 64 h 91"/>
                <a:gd name="T70" fmla="*/ 123 w 604"/>
                <a:gd name="T71" fmla="*/ 71 h 91"/>
                <a:gd name="T72" fmla="*/ 91 w 604"/>
                <a:gd name="T73" fmla="*/ 91 h 91"/>
                <a:gd name="T74" fmla="*/ 32 w 604"/>
                <a:gd name="T75" fmla="*/ 91 h 91"/>
                <a:gd name="T76" fmla="*/ 4 w 604"/>
                <a:gd name="T77" fmla="*/ 65 h 91"/>
                <a:gd name="T78" fmla="*/ 0 w 604"/>
                <a:gd name="T79" fmla="*/ 0 h 91"/>
                <a:gd name="T80" fmla="*/ 73 w 604"/>
                <a:gd name="T8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91">
                  <a:moveTo>
                    <a:pt x="73" y="0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2" y="8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5" y="13"/>
                    <a:pt x="62" y="19"/>
                    <a:pt x="62" y="26"/>
                  </a:cubicBezTo>
                  <a:cubicBezTo>
                    <a:pt x="62" y="38"/>
                    <a:pt x="71" y="47"/>
                    <a:pt x="83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103" y="47"/>
                    <a:pt x="112" y="38"/>
                    <a:pt x="112" y="26"/>
                  </a:cubicBezTo>
                  <a:cubicBezTo>
                    <a:pt x="112" y="19"/>
                    <a:pt x="109" y="13"/>
                    <a:pt x="103" y="9"/>
                  </a:cubicBezTo>
                  <a:cubicBezTo>
                    <a:pt x="102" y="8"/>
                    <a:pt x="101" y="7"/>
                    <a:pt x="101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7"/>
                    <a:pt x="497" y="8"/>
                    <a:pt x="496" y="9"/>
                  </a:cubicBezTo>
                  <a:cubicBezTo>
                    <a:pt x="496" y="9"/>
                    <a:pt x="496" y="9"/>
                    <a:pt x="496" y="9"/>
                  </a:cubicBezTo>
                  <a:cubicBezTo>
                    <a:pt x="490" y="13"/>
                    <a:pt x="486" y="19"/>
                    <a:pt x="486" y="26"/>
                  </a:cubicBezTo>
                  <a:cubicBezTo>
                    <a:pt x="486" y="38"/>
                    <a:pt x="496" y="47"/>
                    <a:pt x="507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8" y="47"/>
                    <a:pt x="537" y="38"/>
                    <a:pt x="537" y="26"/>
                  </a:cubicBezTo>
                  <a:cubicBezTo>
                    <a:pt x="537" y="19"/>
                    <a:pt x="533" y="13"/>
                    <a:pt x="527" y="9"/>
                  </a:cubicBezTo>
                  <a:cubicBezTo>
                    <a:pt x="526" y="8"/>
                    <a:pt x="526" y="7"/>
                    <a:pt x="526" y="7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2" y="2"/>
                    <a:pt x="600" y="3"/>
                    <a:pt x="598" y="5"/>
                  </a:cubicBezTo>
                  <a:cubicBezTo>
                    <a:pt x="585" y="16"/>
                    <a:pt x="580" y="33"/>
                    <a:pt x="584" y="50"/>
                  </a:cubicBezTo>
                  <a:cubicBezTo>
                    <a:pt x="591" y="72"/>
                    <a:pt x="591" y="72"/>
                    <a:pt x="591" y="72"/>
                  </a:cubicBezTo>
                  <a:cubicBezTo>
                    <a:pt x="593" y="81"/>
                    <a:pt x="586" y="91"/>
                    <a:pt x="576" y="91"/>
                  </a:cubicBezTo>
                  <a:cubicBezTo>
                    <a:pt x="483" y="91"/>
                    <a:pt x="483" y="91"/>
                    <a:pt x="483" y="91"/>
                  </a:cubicBezTo>
                  <a:cubicBezTo>
                    <a:pt x="475" y="91"/>
                    <a:pt x="467" y="87"/>
                    <a:pt x="463" y="79"/>
                  </a:cubicBezTo>
                  <a:cubicBezTo>
                    <a:pt x="452" y="62"/>
                    <a:pt x="452" y="62"/>
                    <a:pt x="452" y="62"/>
                  </a:cubicBezTo>
                  <a:cubicBezTo>
                    <a:pt x="450" y="58"/>
                    <a:pt x="446" y="56"/>
                    <a:pt x="442" y="57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363" y="73"/>
                    <a:pt x="237" y="70"/>
                    <a:pt x="160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45" y="45"/>
                    <a:pt x="132" y="52"/>
                    <a:pt x="126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17" y="83"/>
                    <a:pt x="105" y="91"/>
                    <a:pt x="91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17" y="91"/>
                    <a:pt x="5" y="79"/>
                    <a:pt x="4" y="6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FA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321679" y="2614387"/>
              <a:ext cx="1004142" cy="682409"/>
            </a:xfrm>
            <a:custGeom>
              <a:avLst/>
              <a:gdLst>
                <a:gd name="T0" fmla="*/ 173 w 250"/>
                <a:gd name="T1" fmla="*/ 0 h 170"/>
                <a:gd name="T2" fmla="*/ 173 w 250"/>
                <a:gd name="T3" fmla="*/ 7 h 170"/>
                <a:gd name="T4" fmla="*/ 172 w 250"/>
                <a:gd name="T5" fmla="*/ 9 h 170"/>
                <a:gd name="T6" fmla="*/ 171 w 250"/>
                <a:gd name="T7" fmla="*/ 9 h 170"/>
                <a:gd name="T8" fmla="*/ 162 w 250"/>
                <a:gd name="T9" fmla="*/ 25 h 170"/>
                <a:gd name="T10" fmla="*/ 183 w 250"/>
                <a:gd name="T11" fmla="*/ 48 h 170"/>
                <a:gd name="T12" fmla="*/ 191 w 250"/>
                <a:gd name="T13" fmla="*/ 48 h 170"/>
                <a:gd name="T14" fmla="*/ 212 w 250"/>
                <a:gd name="T15" fmla="*/ 32 h 170"/>
                <a:gd name="T16" fmla="*/ 203 w 250"/>
                <a:gd name="T17" fmla="*/ 9 h 170"/>
                <a:gd name="T18" fmla="*/ 201 w 250"/>
                <a:gd name="T19" fmla="*/ 8 h 170"/>
                <a:gd name="T20" fmla="*/ 201 w 250"/>
                <a:gd name="T21" fmla="*/ 0 h 170"/>
                <a:gd name="T22" fmla="*/ 246 w 250"/>
                <a:gd name="T23" fmla="*/ 0 h 170"/>
                <a:gd name="T24" fmla="*/ 250 w 250"/>
                <a:gd name="T25" fmla="*/ 4 h 170"/>
                <a:gd name="T26" fmla="*/ 250 w 250"/>
                <a:gd name="T27" fmla="*/ 166 h 170"/>
                <a:gd name="T28" fmla="*/ 246 w 250"/>
                <a:gd name="T29" fmla="*/ 170 h 170"/>
                <a:gd name="T30" fmla="*/ 4 w 250"/>
                <a:gd name="T31" fmla="*/ 170 h 170"/>
                <a:gd name="T32" fmla="*/ 0 w 250"/>
                <a:gd name="T33" fmla="*/ 166 h 170"/>
                <a:gd name="T34" fmla="*/ 0 w 250"/>
                <a:gd name="T35" fmla="*/ 4 h 170"/>
                <a:gd name="T36" fmla="*/ 4 w 250"/>
                <a:gd name="T37" fmla="*/ 0 h 170"/>
                <a:gd name="T38" fmla="*/ 173 w 250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70">
                  <a:moveTo>
                    <a:pt x="173" y="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73" y="8"/>
                    <a:pt x="173" y="8"/>
                    <a:pt x="172" y="9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6" y="13"/>
                    <a:pt x="162" y="19"/>
                    <a:pt x="162" y="25"/>
                  </a:cubicBezTo>
                  <a:cubicBezTo>
                    <a:pt x="161" y="38"/>
                    <a:pt x="171" y="48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201" y="48"/>
                    <a:pt x="210" y="41"/>
                    <a:pt x="212" y="32"/>
                  </a:cubicBezTo>
                  <a:cubicBezTo>
                    <a:pt x="214" y="23"/>
                    <a:pt x="210" y="14"/>
                    <a:pt x="203" y="9"/>
                  </a:cubicBezTo>
                  <a:cubicBezTo>
                    <a:pt x="202" y="8"/>
                    <a:pt x="201" y="8"/>
                    <a:pt x="201" y="8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8" y="0"/>
                    <a:pt x="250" y="2"/>
                    <a:pt x="250" y="4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8"/>
                    <a:pt x="248" y="170"/>
                    <a:pt x="246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59495" y="1811751"/>
              <a:ext cx="1021075" cy="955035"/>
            </a:xfrm>
            <a:custGeom>
              <a:avLst/>
              <a:gdLst>
                <a:gd name="T0" fmla="*/ 20 w 254"/>
                <a:gd name="T1" fmla="*/ 60 h 238"/>
                <a:gd name="T2" fmla="*/ 64 w 254"/>
                <a:gd name="T3" fmla="*/ 93 h 238"/>
                <a:gd name="T4" fmla="*/ 93 w 254"/>
                <a:gd name="T5" fmla="*/ 88 h 238"/>
                <a:gd name="T6" fmla="*/ 138 w 254"/>
                <a:gd name="T7" fmla="*/ 49 h 238"/>
                <a:gd name="T8" fmla="*/ 139 w 254"/>
                <a:gd name="T9" fmla="*/ 48 h 238"/>
                <a:gd name="T10" fmla="*/ 254 w 254"/>
                <a:gd name="T11" fmla="*/ 0 h 238"/>
                <a:gd name="T12" fmla="*/ 254 w 254"/>
                <a:gd name="T13" fmla="*/ 88 h 238"/>
                <a:gd name="T14" fmla="*/ 248 w 254"/>
                <a:gd name="T15" fmla="*/ 88 h 238"/>
                <a:gd name="T16" fmla="*/ 246 w 254"/>
                <a:gd name="T17" fmla="*/ 86 h 238"/>
                <a:gd name="T18" fmla="*/ 246 w 254"/>
                <a:gd name="T19" fmla="*/ 85 h 238"/>
                <a:gd name="T20" fmla="*/ 230 w 254"/>
                <a:gd name="T21" fmla="*/ 76 h 238"/>
                <a:gd name="T22" fmla="*/ 208 w 254"/>
                <a:gd name="T23" fmla="*/ 97 h 238"/>
                <a:gd name="T24" fmla="*/ 208 w 254"/>
                <a:gd name="T25" fmla="*/ 105 h 238"/>
                <a:gd name="T26" fmla="*/ 224 w 254"/>
                <a:gd name="T27" fmla="*/ 126 h 238"/>
                <a:gd name="T28" fmla="*/ 246 w 254"/>
                <a:gd name="T29" fmla="*/ 117 h 238"/>
                <a:gd name="T30" fmla="*/ 248 w 254"/>
                <a:gd name="T31" fmla="*/ 116 h 238"/>
                <a:gd name="T32" fmla="*/ 254 w 254"/>
                <a:gd name="T33" fmla="*/ 116 h 238"/>
                <a:gd name="T34" fmla="*/ 254 w 254"/>
                <a:gd name="T35" fmla="*/ 185 h 238"/>
                <a:gd name="T36" fmla="*/ 250 w 254"/>
                <a:gd name="T37" fmla="*/ 189 h 238"/>
                <a:gd name="T38" fmla="*/ 92 w 254"/>
                <a:gd name="T39" fmla="*/ 189 h 238"/>
                <a:gd name="T40" fmla="*/ 92 w 254"/>
                <a:gd name="T41" fmla="*/ 209 h 238"/>
                <a:gd name="T42" fmla="*/ 98 w 254"/>
                <a:gd name="T43" fmla="*/ 217 h 238"/>
                <a:gd name="T44" fmla="*/ 103 w 254"/>
                <a:gd name="T45" fmla="*/ 229 h 238"/>
                <a:gd name="T46" fmla="*/ 92 w 254"/>
                <a:gd name="T47" fmla="*/ 238 h 238"/>
                <a:gd name="T48" fmla="*/ 84 w 254"/>
                <a:gd name="T49" fmla="*/ 238 h 238"/>
                <a:gd name="T50" fmla="*/ 73 w 254"/>
                <a:gd name="T51" fmla="*/ 230 h 238"/>
                <a:gd name="T52" fmla="*/ 77 w 254"/>
                <a:gd name="T53" fmla="*/ 218 h 238"/>
                <a:gd name="T54" fmla="*/ 78 w 254"/>
                <a:gd name="T55" fmla="*/ 217 h 238"/>
                <a:gd name="T56" fmla="*/ 84 w 254"/>
                <a:gd name="T57" fmla="*/ 208 h 238"/>
                <a:gd name="T58" fmla="*/ 84 w 254"/>
                <a:gd name="T59" fmla="*/ 208 h 238"/>
                <a:gd name="T60" fmla="*/ 84 w 254"/>
                <a:gd name="T61" fmla="*/ 189 h 238"/>
                <a:gd name="T62" fmla="*/ 28 w 254"/>
                <a:gd name="T63" fmla="*/ 189 h 238"/>
                <a:gd name="T64" fmla="*/ 30 w 254"/>
                <a:gd name="T65" fmla="*/ 185 h 238"/>
                <a:gd name="T66" fmla="*/ 30 w 254"/>
                <a:gd name="T67" fmla="*/ 184 h 238"/>
                <a:gd name="T68" fmla="*/ 45 w 254"/>
                <a:gd name="T69" fmla="*/ 152 h 238"/>
                <a:gd name="T70" fmla="*/ 40 w 254"/>
                <a:gd name="T71" fmla="*/ 126 h 238"/>
                <a:gd name="T72" fmla="*/ 1 w 254"/>
                <a:gd name="T73" fmla="*/ 67 h 238"/>
                <a:gd name="T74" fmla="*/ 20 w 254"/>
                <a:gd name="T75" fmla="*/ 6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4" h="238">
                  <a:moveTo>
                    <a:pt x="20" y="60"/>
                  </a:moveTo>
                  <a:cubicBezTo>
                    <a:pt x="32" y="76"/>
                    <a:pt x="49" y="87"/>
                    <a:pt x="64" y="93"/>
                  </a:cubicBezTo>
                  <a:cubicBezTo>
                    <a:pt x="74" y="98"/>
                    <a:pt x="85" y="95"/>
                    <a:pt x="93" y="88"/>
                  </a:cubicBezTo>
                  <a:cubicBezTo>
                    <a:pt x="106" y="73"/>
                    <a:pt x="122" y="61"/>
                    <a:pt x="138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74" y="24"/>
                    <a:pt x="213" y="8"/>
                    <a:pt x="254" y="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48" y="88"/>
                    <a:pt x="247" y="87"/>
                    <a:pt x="246" y="86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2" y="80"/>
                    <a:pt x="236" y="77"/>
                    <a:pt x="230" y="76"/>
                  </a:cubicBezTo>
                  <a:cubicBezTo>
                    <a:pt x="218" y="76"/>
                    <a:pt x="208" y="85"/>
                    <a:pt x="208" y="97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15"/>
                    <a:pt x="214" y="124"/>
                    <a:pt x="224" y="126"/>
                  </a:cubicBezTo>
                  <a:cubicBezTo>
                    <a:pt x="233" y="128"/>
                    <a:pt x="241" y="125"/>
                    <a:pt x="246" y="117"/>
                  </a:cubicBezTo>
                  <a:cubicBezTo>
                    <a:pt x="247" y="116"/>
                    <a:pt x="248" y="116"/>
                    <a:pt x="248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7"/>
                    <a:pt x="253" y="189"/>
                    <a:pt x="250" y="189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11"/>
                    <a:pt x="94" y="214"/>
                    <a:pt x="98" y="217"/>
                  </a:cubicBezTo>
                  <a:cubicBezTo>
                    <a:pt x="102" y="220"/>
                    <a:pt x="104" y="224"/>
                    <a:pt x="103" y="229"/>
                  </a:cubicBezTo>
                  <a:cubicBezTo>
                    <a:pt x="102" y="234"/>
                    <a:pt x="97" y="238"/>
                    <a:pt x="92" y="238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79" y="238"/>
                    <a:pt x="74" y="235"/>
                    <a:pt x="73" y="230"/>
                  </a:cubicBezTo>
                  <a:cubicBezTo>
                    <a:pt x="71" y="225"/>
                    <a:pt x="73" y="220"/>
                    <a:pt x="77" y="21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3" y="214"/>
                    <a:pt x="84" y="210"/>
                    <a:pt x="84" y="208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9" y="188"/>
                    <a:pt x="29" y="187"/>
                    <a:pt x="30" y="185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5" y="173"/>
                    <a:pt x="40" y="162"/>
                    <a:pt x="45" y="152"/>
                  </a:cubicBezTo>
                  <a:cubicBezTo>
                    <a:pt x="50" y="144"/>
                    <a:pt x="48" y="133"/>
                    <a:pt x="40" y="126"/>
                  </a:cubicBezTo>
                  <a:cubicBezTo>
                    <a:pt x="14" y="106"/>
                    <a:pt x="4" y="85"/>
                    <a:pt x="1" y="67"/>
                  </a:cubicBezTo>
                  <a:cubicBezTo>
                    <a:pt x="0" y="56"/>
                    <a:pt x="14" y="51"/>
                    <a:pt x="20" y="60"/>
                  </a:cubicBez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369849" y="2614386"/>
              <a:ext cx="995676" cy="682409"/>
            </a:xfrm>
            <a:custGeom>
              <a:avLst/>
              <a:gdLst>
                <a:gd name="T0" fmla="*/ 248 w 248"/>
                <a:gd name="T1" fmla="*/ 4 h 170"/>
                <a:gd name="T2" fmla="*/ 248 w 248"/>
                <a:gd name="T3" fmla="*/ 94 h 170"/>
                <a:gd name="T4" fmla="*/ 241 w 248"/>
                <a:gd name="T5" fmla="*/ 94 h 170"/>
                <a:gd name="T6" fmla="*/ 239 w 248"/>
                <a:gd name="T7" fmla="*/ 92 h 170"/>
                <a:gd name="T8" fmla="*/ 239 w 248"/>
                <a:gd name="T9" fmla="*/ 92 h 170"/>
                <a:gd name="T10" fmla="*/ 223 w 248"/>
                <a:gd name="T11" fmla="*/ 82 h 170"/>
                <a:gd name="T12" fmla="*/ 201 w 248"/>
                <a:gd name="T13" fmla="*/ 103 h 170"/>
                <a:gd name="T14" fmla="*/ 201 w 248"/>
                <a:gd name="T15" fmla="*/ 111 h 170"/>
                <a:gd name="T16" fmla="*/ 217 w 248"/>
                <a:gd name="T17" fmla="*/ 132 h 170"/>
                <a:gd name="T18" fmla="*/ 239 w 248"/>
                <a:gd name="T19" fmla="*/ 123 h 170"/>
                <a:gd name="T20" fmla="*/ 241 w 248"/>
                <a:gd name="T21" fmla="*/ 122 h 170"/>
                <a:gd name="T22" fmla="*/ 248 w 248"/>
                <a:gd name="T23" fmla="*/ 122 h 170"/>
                <a:gd name="T24" fmla="*/ 248 w 248"/>
                <a:gd name="T25" fmla="*/ 166 h 170"/>
                <a:gd name="T26" fmla="*/ 244 w 248"/>
                <a:gd name="T27" fmla="*/ 170 h 170"/>
                <a:gd name="T28" fmla="*/ 4 w 248"/>
                <a:gd name="T29" fmla="*/ 170 h 170"/>
                <a:gd name="T30" fmla="*/ 0 w 248"/>
                <a:gd name="T31" fmla="*/ 166 h 170"/>
                <a:gd name="T32" fmla="*/ 0 w 248"/>
                <a:gd name="T33" fmla="*/ 4 h 170"/>
                <a:gd name="T34" fmla="*/ 4 w 248"/>
                <a:gd name="T35" fmla="*/ 0 h 170"/>
                <a:gd name="T36" fmla="*/ 244 w 248"/>
                <a:gd name="T37" fmla="*/ 0 h 170"/>
                <a:gd name="T38" fmla="*/ 248 w 248"/>
                <a:gd name="T39" fmla="*/ 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70">
                  <a:moveTo>
                    <a:pt x="248" y="4"/>
                  </a:moveTo>
                  <a:cubicBezTo>
                    <a:pt x="248" y="94"/>
                    <a:pt x="248" y="94"/>
                    <a:pt x="248" y="94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1" y="94"/>
                    <a:pt x="240" y="93"/>
                    <a:pt x="239" y="92"/>
                  </a:cubicBezTo>
                  <a:cubicBezTo>
                    <a:pt x="239" y="92"/>
                    <a:pt x="239" y="92"/>
                    <a:pt x="239" y="92"/>
                  </a:cubicBezTo>
                  <a:cubicBezTo>
                    <a:pt x="235" y="86"/>
                    <a:pt x="229" y="83"/>
                    <a:pt x="223" y="82"/>
                  </a:cubicBezTo>
                  <a:cubicBezTo>
                    <a:pt x="211" y="82"/>
                    <a:pt x="201" y="91"/>
                    <a:pt x="201" y="103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1" y="121"/>
                    <a:pt x="207" y="130"/>
                    <a:pt x="217" y="132"/>
                  </a:cubicBezTo>
                  <a:cubicBezTo>
                    <a:pt x="226" y="134"/>
                    <a:pt x="234" y="131"/>
                    <a:pt x="239" y="123"/>
                  </a:cubicBezTo>
                  <a:cubicBezTo>
                    <a:pt x="240" y="122"/>
                    <a:pt x="241" y="122"/>
                    <a:pt x="241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8"/>
                    <a:pt x="246" y="170"/>
                    <a:pt x="24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6" y="0"/>
                    <a:pt x="248" y="2"/>
                    <a:pt x="248" y="4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173421" y="3345902"/>
              <a:ext cx="1192101" cy="875448"/>
            </a:xfrm>
            <a:custGeom>
              <a:avLst/>
              <a:gdLst>
                <a:gd name="T0" fmla="*/ 13 w 297"/>
                <a:gd name="T1" fmla="*/ 64 h 218"/>
                <a:gd name="T2" fmla="*/ 20 w 297"/>
                <a:gd name="T3" fmla="*/ 69 h 218"/>
                <a:gd name="T4" fmla="*/ 21 w 297"/>
                <a:gd name="T5" fmla="*/ 69 h 218"/>
                <a:gd name="T6" fmla="*/ 30 w 297"/>
                <a:gd name="T7" fmla="*/ 75 h 218"/>
                <a:gd name="T8" fmla="*/ 30 w 297"/>
                <a:gd name="T9" fmla="*/ 75 h 218"/>
                <a:gd name="T10" fmla="*/ 49 w 297"/>
                <a:gd name="T11" fmla="*/ 75 h 218"/>
                <a:gd name="T12" fmla="*/ 49 w 297"/>
                <a:gd name="T13" fmla="*/ 3 h 218"/>
                <a:gd name="T14" fmla="*/ 53 w 297"/>
                <a:gd name="T15" fmla="*/ 0 h 218"/>
                <a:gd name="T16" fmla="*/ 293 w 297"/>
                <a:gd name="T17" fmla="*/ 0 h 218"/>
                <a:gd name="T18" fmla="*/ 297 w 297"/>
                <a:gd name="T19" fmla="*/ 3 h 218"/>
                <a:gd name="T20" fmla="*/ 297 w 297"/>
                <a:gd name="T21" fmla="*/ 65 h 218"/>
                <a:gd name="T22" fmla="*/ 290 w 297"/>
                <a:gd name="T23" fmla="*/ 65 h 218"/>
                <a:gd name="T24" fmla="*/ 288 w 297"/>
                <a:gd name="T25" fmla="*/ 63 h 218"/>
                <a:gd name="T26" fmla="*/ 288 w 297"/>
                <a:gd name="T27" fmla="*/ 63 h 218"/>
                <a:gd name="T28" fmla="*/ 272 w 297"/>
                <a:gd name="T29" fmla="*/ 54 h 218"/>
                <a:gd name="T30" fmla="*/ 250 w 297"/>
                <a:gd name="T31" fmla="*/ 75 h 218"/>
                <a:gd name="T32" fmla="*/ 250 w 297"/>
                <a:gd name="T33" fmla="*/ 83 h 218"/>
                <a:gd name="T34" fmla="*/ 266 w 297"/>
                <a:gd name="T35" fmla="*/ 104 h 218"/>
                <a:gd name="T36" fmla="*/ 288 w 297"/>
                <a:gd name="T37" fmla="*/ 95 h 218"/>
                <a:gd name="T38" fmla="*/ 290 w 297"/>
                <a:gd name="T39" fmla="*/ 93 h 218"/>
                <a:gd name="T40" fmla="*/ 297 w 297"/>
                <a:gd name="T41" fmla="*/ 93 h 218"/>
                <a:gd name="T42" fmla="*/ 297 w 297"/>
                <a:gd name="T43" fmla="*/ 165 h 218"/>
                <a:gd name="T44" fmla="*/ 293 w 297"/>
                <a:gd name="T45" fmla="*/ 169 h 218"/>
                <a:gd name="T46" fmla="*/ 246 w 297"/>
                <a:gd name="T47" fmla="*/ 169 h 218"/>
                <a:gd name="T48" fmla="*/ 246 w 297"/>
                <a:gd name="T49" fmla="*/ 189 h 218"/>
                <a:gd name="T50" fmla="*/ 252 w 297"/>
                <a:gd name="T51" fmla="*/ 198 h 218"/>
                <a:gd name="T52" fmla="*/ 257 w 297"/>
                <a:gd name="T53" fmla="*/ 209 h 218"/>
                <a:gd name="T54" fmla="*/ 245 w 297"/>
                <a:gd name="T55" fmla="*/ 218 h 218"/>
                <a:gd name="T56" fmla="*/ 238 w 297"/>
                <a:gd name="T57" fmla="*/ 218 h 218"/>
                <a:gd name="T58" fmla="*/ 227 w 297"/>
                <a:gd name="T59" fmla="*/ 210 h 218"/>
                <a:gd name="T60" fmla="*/ 231 w 297"/>
                <a:gd name="T61" fmla="*/ 198 h 218"/>
                <a:gd name="T62" fmla="*/ 232 w 297"/>
                <a:gd name="T63" fmla="*/ 198 h 218"/>
                <a:gd name="T64" fmla="*/ 238 w 297"/>
                <a:gd name="T65" fmla="*/ 189 h 218"/>
                <a:gd name="T66" fmla="*/ 238 w 297"/>
                <a:gd name="T67" fmla="*/ 188 h 218"/>
                <a:gd name="T68" fmla="*/ 238 w 297"/>
                <a:gd name="T69" fmla="*/ 169 h 218"/>
                <a:gd name="T70" fmla="*/ 53 w 297"/>
                <a:gd name="T71" fmla="*/ 169 h 218"/>
                <a:gd name="T72" fmla="*/ 49 w 297"/>
                <a:gd name="T73" fmla="*/ 165 h 218"/>
                <a:gd name="T74" fmla="*/ 49 w 297"/>
                <a:gd name="T75" fmla="*/ 83 h 218"/>
                <a:gd name="T76" fmla="*/ 29 w 297"/>
                <a:gd name="T77" fmla="*/ 83 h 218"/>
                <a:gd name="T78" fmla="*/ 21 w 297"/>
                <a:gd name="T79" fmla="*/ 89 h 218"/>
                <a:gd name="T80" fmla="*/ 9 w 297"/>
                <a:gd name="T81" fmla="*/ 95 h 218"/>
                <a:gd name="T82" fmla="*/ 0 w 297"/>
                <a:gd name="T83" fmla="*/ 83 h 218"/>
                <a:gd name="T84" fmla="*/ 0 w 297"/>
                <a:gd name="T85" fmla="*/ 75 h 218"/>
                <a:gd name="T86" fmla="*/ 13 w 297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218">
                  <a:moveTo>
                    <a:pt x="13" y="64"/>
                  </a:moveTo>
                  <a:cubicBezTo>
                    <a:pt x="16" y="64"/>
                    <a:pt x="19" y="66"/>
                    <a:pt x="20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4" y="74"/>
                    <a:pt x="28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5" y="0"/>
                    <a:pt x="297" y="1"/>
                    <a:pt x="297" y="3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5"/>
                    <a:pt x="289" y="65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4" y="58"/>
                    <a:pt x="278" y="54"/>
                    <a:pt x="272" y="54"/>
                  </a:cubicBezTo>
                  <a:cubicBezTo>
                    <a:pt x="260" y="53"/>
                    <a:pt x="250" y="63"/>
                    <a:pt x="250" y="75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93"/>
                    <a:pt x="256" y="102"/>
                    <a:pt x="266" y="104"/>
                  </a:cubicBezTo>
                  <a:cubicBezTo>
                    <a:pt x="275" y="106"/>
                    <a:pt x="283" y="102"/>
                    <a:pt x="288" y="95"/>
                  </a:cubicBezTo>
                  <a:cubicBezTo>
                    <a:pt x="289" y="94"/>
                    <a:pt x="290" y="93"/>
                    <a:pt x="290" y="93"/>
                  </a:cubicBezTo>
                  <a:cubicBezTo>
                    <a:pt x="297" y="93"/>
                    <a:pt x="297" y="93"/>
                    <a:pt x="297" y="93"/>
                  </a:cubicBezTo>
                  <a:cubicBezTo>
                    <a:pt x="297" y="165"/>
                    <a:pt x="297" y="165"/>
                    <a:pt x="297" y="165"/>
                  </a:cubicBezTo>
                  <a:cubicBezTo>
                    <a:pt x="297" y="168"/>
                    <a:pt x="295" y="169"/>
                    <a:pt x="293" y="169"/>
                  </a:cubicBezTo>
                  <a:cubicBezTo>
                    <a:pt x="246" y="169"/>
                    <a:pt x="246" y="169"/>
                    <a:pt x="246" y="169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46" y="191"/>
                    <a:pt x="247" y="195"/>
                    <a:pt x="252" y="198"/>
                  </a:cubicBezTo>
                  <a:cubicBezTo>
                    <a:pt x="256" y="200"/>
                    <a:pt x="258" y="205"/>
                    <a:pt x="257" y="209"/>
                  </a:cubicBezTo>
                  <a:cubicBezTo>
                    <a:pt x="256" y="215"/>
                    <a:pt x="251" y="218"/>
                    <a:pt x="245" y="218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3" y="218"/>
                    <a:pt x="228" y="215"/>
                    <a:pt x="227" y="210"/>
                  </a:cubicBezTo>
                  <a:cubicBezTo>
                    <a:pt x="225" y="206"/>
                    <a:pt x="227" y="201"/>
                    <a:pt x="231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6" y="194"/>
                    <a:pt x="237" y="191"/>
                    <a:pt x="238" y="189"/>
                  </a:cubicBezTo>
                  <a:cubicBezTo>
                    <a:pt x="238" y="188"/>
                    <a:pt x="238" y="188"/>
                    <a:pt x="238" y="188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1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6" y="63"/>
                    <a:pt x="13" y="6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751030" y="2614386"/>
              <a:ext cx="523238" cy="1410539"/>
            </a:xfrm>
            <a:custGeom>
              <a:avLst/>
              <a:gdLst>
                <a:gd name="T0" fmla="*/ 26 w 130"/>
                <a:gd name="T1" fmla="*/ 0 h 351"/>
                <a:gd name="T2" fmla="*/ 76 w 130"/>
                <a:gd name="T3" fmla="*/ 0 h 351"/>
                <a:gd name="T4" fmla="*/ 76 w 130"/>
                <a:gd name="T5" fmla="*/ 7 h 351"/>
                <a:gd name="T6" fmla="*/ 74 w 130"/>
                <a:gd name="T7" fmla="*/ 9 h 351"/>
                <a:gd name="T8" fmla="*/ 74 w 130"/>
                <a:gd name="T9" fmla="*/ 9 h 351"/>
                <a:gd name="T10" fmla="*/ 65 w 130"/>
                <a:gd name="T11" fmla="*/ 25 h 351"/>
                <a:gd name="T12" fmla="*/ 86 w 130"/>
                <a:gd name="T13" fmla="*/ 48 h 351"/>
                <a:gd name="T14" fmla="*/ 93 w 130"/>
                <a:gd name="T15" fmla="*/ 48 h 351"/>
                <a:gd name="T16" fmla="*/ 115 w 130"/>
                <a:gd name="T17" fmla="*/ 32 h 351"/>
                <a:gd name="T18" fmla="*/ 106 w 130"/>
                <a:gd name="T19" fmla="*/ 9 h 351"/>
                <a:gd name="T20" fmla="*/ 104 w 130"/>
                <a:gd name="T21" fmla="*/ 8 h 351"/>
                <a:gd name="T22" fmla="*/ 104 w 130"/>
                <a:gd name="T23" fmla="*/ 0 h 351"/>
                <a:gd name="T24" fmla="*/ 127 w 130"/>
                <a:gd name="T25" fmla="*/ 0 h 351"/>
                <a:gd name="T26" fmla="*/ 130 w 130"/>
                <a:gd name="T27" fmla="*/ 4 h 351"/>
                <a:gd name="T28" fmla="*/ 130 w 130"/>
                <a:gd name="T29" fmla="*/ 247 h 351"/>
                <a:gd name="T30" fmla="*/ 123 w 130"/>
                <a:gd name="T31" fmla="*/ 247 h 351"/>
                <a:gd name="T32" fmla="*/ 121 w 130"/>
                <a:gd name="T33" fmla="*/ 245 h 351"/>
                <a:gd name="T34" fmla="*/ 121 w 130"/>
                <a:gd name="T35" fmla="*/ 245 h 351"/>
                <a:gd name="T36" fmla="*/ 105 w 130"/>
                <a:gd name="T37" fmla="*/ 236 h 351"/>
                <a:gd name="T38" fmla="*/ 83 w 130"/>
                <a:gd name="T39" fmla="*/ 257 h 351"/>
                <a:gd name="T40" fmla="*/ 83 w 130"/>
                <a:gd name="T41" fmla="*/ 265 h 351"/>
                <a:gd name="T42" fmla="*/ 99 w 130"/>
                <a:gd name="T43" fmla="*/ 286 h 351"/>
                <a:gd name="T44" fmla="*/ 121 w 130"/>
                <a:gd name="T45" fmla="*/ 277 h 351"/>
                <a:gd name="T46" fmla="*/ 123 w 130"/>
                <a:gd name="T47" fmla="*/ 275 h 351"/>
                <a:gd name="T48" fmla="*/ 130 w 130"/>
                <a:gd name="T49" fmla="*/ 275 h 351"/>
                <a:gd name="T50" fmla="*/ 130 w 130"/>
                <a:gd name="T51" fmla="*/ 347 h 351"/>
                <a:gd name="T52" fmla="*/ 127 w 130"/>
                <a:gd name="T53" fmla="*/ 351 h 351"/>
                <a:gd name="T54" fmla="*/ 79 w 130"/>
                <a:gd name="T55" fmla="*/ 351 h 351"/>
                <a:gd name="T56" fmla="*/ 21 w 130"/>
                <a:gd name="T57" fmla="*/ 220 h 351"/>
                <a:gd name="T58" fmla="*/ 14 w 130"/>
                <a:gd name="T59" fmla="*/ 186 h 351"/>
                <a:gd name="T60" fmla="*/ 26 w 130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351">
                  <a:moveTo>
                    <a:pt x="2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8"/>
                    <a:pt x="75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9" y="13"/>
                    <a:pt x="65" y="19"/>
                    <a:pt x="65" y="25"/>
                  </a:cubicBezTo>
                  <a:cubicBezTo>
                    <a:pt x="64" y="38"/>
                    <a:pt x="73" y="48"/>
                    <a:pt x="86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3" y="48"/>
                    <a:pt x="112" y="41"/>
                    <a:pt x="115" y="32"/>
                  </a:cubicBezTo>
                  <a:cubicBezTo>
                    <a:pt x="117" y="23"/>
                    <a:pt x="113" y="14"/>
                    <a:pt x="106" y="9"/>
                  </a:cubicBezTo>
                  <a:cubicBezTo>
                    <a:pt x="105" y="8"/>
                    <a:pt x="104" y="8"/>
                    <a:pt x="104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9" y="0"/>
                    <a:pt x="130" y="2"/>
                    <a:pt x="130" y="4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3" y="247"/>
                    <a:pt x="122" y="247"/>
                    <a:pt x="121" y="245"/>
                  </a:cubicBezTo>
                  <a:cubicBezTo>
                    <a:pt x="121" y="245"/>
                    <a:pt x="121" y="245"/>
                    <a:pt x="121" y="245"/>
                  </a:cubicBezTo>
                  <a:cubicBezTo>
                    <a:pt x="117" y="240"/>
                    <a:pt x="112" y="236"/>
                    <a:pt x="105" y="236"/>
                  </a:cubicBezTo>
                  <a:cubicBezTo>
                    <a:pt x="93" y="235"/>
                    <a:pt x="83" y="245"/>
                    <a:pt x="83" y="257"/>
                  </a:cubicBezTo>
                  <a:cubicBezTo>
                    <a:pt x="83" y="265"/>
                    <a:pt x="83" y="265"/>
                    <a:pt x="83" y="265"/>
                  </a:cubicBezTo>
                  <a:cubicBezTo>
                    <a:pt x="83" y="275"/>
                    <a:pt x="89" y="284"/>
                    <a:pt x="99" y="286"/>
                  </a:cubicBezTo>
                  <a:cubicBezTo>
                    <a:pt x="108" y="288"/>
                    <a:pt x="117" y="284"/>
                    <a:pt x="121" y="277"/>
                  </a:cubicBezTo>
                  <a:cubicBezTo>
                    <a:pt x="122" y="276"/>
                    <a:pt x="123" y="275"/>
                    <a:pt x="123" y="275"/>
                  </a:cubicBezTo>
                  <a:cubicBezTo>
                    <a:pt x="130" y="275"/>
                    <a:pt x="130" y="275"/>
                    <a:pt x="130" y="275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0" y="350"/>
                    <a:pt x="129" y="351"/>
                    <a:pt x="127" y="351"/>
                  </a:cubicBezTo>
                  <a:cubicBezTo>
                    <a:pt x="79" y="351"/>
                    <a:pt x="79" y="351"/>
                    <a:pt x="79" y="351"/>
                  </a:cubicBezTo>
                  <a:cubicBezTo>
                    <a:pt x="48" y="317"/>
                    <a:pt x="30" y="261"/>
                    <a:pt x="21" y="220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0" y="124"/>
                    <a:pt x="5" y="60"/>
                    <a:pt x="26" y="0"/>
                  </a:cubicBezTo>
                  <a:close/>
                </a:path>
              </a:pathLst>
            </a:custGeom>
            <a:solidFill>
              <a:srgbClr val="004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1125254" y="3345902"/>
              <a:ext cx="1200568" cy="875448"/>
            </a:xfrm>
            <a:custGeom>
              <a:avLst/>
              <a:gdLst>
                <a:gd name="T0" fmla="*/ 12 w 299"/>
                <a:gd name="T1" fmla="*/ 64 h 218"/>
                <a:gd name="T2" fmla="*/ 20 w 299"/>
                <a:gd name="T3" fmla="*/ 69 h 218"/>
                <a:gd name="T4" fmla="*/ 20 w 299"/>
                <a:gd name="T5" fmla="*/ 69 h 218"/>
                <a:gd name="T6" fmla="*/ 29 w 299"/>
                <a:gd name="T7" fmla="*/ 75 h 218"/>
                <a:gd name="T8" fmla="*/ 30 w 299"/>
                <a:gd name="T9" fmla="*/ 75 h 218"/>
                <a:gd name="T10" fmla="*/ 49 w 299"/>
                <a:gd name="T11" fmla="*/ 75 h 218"/>
                <a:gd name="T12" fmla="*/ 49 w 299"/>
                <a:gd name="T13" fmla="*/ 3 h 218"/>
                <a:gd name="T14" fmla="*/ 53 w 299"/>
                <a:gd name="T15" fmla="*/ 0 h 218"/>
                <a:gd name="T16" fmla="*/ 295 w 299"/>
                <a:gd name="T17" fmla="*/ 0 h 218"/>
                <a:gd name="T18" fmla="*/ 299 w 299"/>
                <a:gd name="T19" fmla="*/ 3 h 218"/>
                <a:gd name="T20" fmla="*/ 299 w 299"/>
                <a:gd name="T21" fmla="*/ 65 h 218"/>
                <a:gd name="T22" fmla="*/ 292 w 299"/>
                <a:gd name="T23" fmla="*/ 65 h 218"/>
                <a:gd name="T24" fmla="*/ 290 w 299"/>
                <a:gd name="T25" fmla="*/ 63 h 218"/>
                <a:gd name="T26" fmla="*/ 290 w 299"/>
                <a:gd name="T27" fmla="*/ 63 h 218"/>
                <a:gd name="T28" fmla="*/ 274 w 299"/>
                <a:gd name="T29" fmla="*/ 54 h 218"/>
                <a:gd name="T30" fmla="*/ 251 w 299"/>
                <a:gd name="T31" fmla="*/ 75 h 218"/>
                <a:gd name="T32" fmla="*/ 251 w 299"/>
                <a:gd name="T33" fmla="*/ 83 h 218"/>
                <a:gd name="T34" fmla="*/ 268 w 299"/>
                <a:gd name="T35" fmla="*/ 104 h 218"/>
                <a:gd name="T36" fmla="*/ 290 w 299"/>
                <a:gd name="T37" fmla="*/ 95 h 218"/>
                <a:gd name="T38" fmla="*/ 292 w 299"/>
                <a:gd name="T39" fmla="*/ 93 h 218"/>
                <a:gd name="T40" fmla="*/ 299 w 299"/>
                <a:gd name="T41" fmla="*/ 93 h 218"/>
                <a:gd name="T42" fmla="*/ 299 w 299"/>
                <a:gd name="T43" fmla="*/ 165 h 218"/>
                <a:gd name="T44" fmla="*/ 295 w 299"/>
                <a:gd name="T45" fmla="*/ 169 h 218"/>
                <a:gd name="T46" fmla="*/ 82 w 299"/>
                <a:gd name="T47" fmla="*/ 169 h 218"/>
                <a:gd name="T48" fmla="*/ 82 w 299"/>
                <a:gd name="T49" fmla="*/ 189 h 218"/>
                <a:gd name="T50" fmla="*/ 88 w 299"/>
                <a:gd name="T51" fmla="*/ 198 h 218"/>
                <a:gd name="T52" fmla="*/ 93 w 299"/>
                <a:gd name="T53" fmla="*/ 209 h 218"/>
                <a:gd name="T54" fmla="*/ 82 w 299"/>
                <a:gd name="T55" fmla="*/ 218 h 218"/>
                <a:gd name="T56" fmla="*/ 74 w 299"/>
                <a:gd name="T57" fmla="*/ 218 h 218"/>
                <a:gd name="T58" fmla="*/ 63 w 299"/>
                <a:gd name="T59" fmla="*/ 210 h 218"/>
                <a:gd name="T60" fmla="*/ 68 w 299"/>
                <a:gd name="T61" fmla="*/ 198 h 218"/>
                <a:gd name="T62" fmla="*/ 68 w 299"/>
                <a:gd name="T63" fmla="*/ 198 h 218"/>
                <a:gd name="T64" fmla="*/ 74 w 299"/>
                <a:gd name="T65" fmla="*/ 189 h 218"/>
                <a:gd name="T66" fmla="*/ 74 w 299"/>
                <a:gd name="T67" fmla="*/ 188 h 218"/>
                <a:gd name="T68" fmla="*/ 74 w 299"/>
                <a:gd name="T69" fmla="*/ 169 h 218"/>
                <a:gd name="T70" fmla="*/ 53 w 299"/>
                <a:gd name="T71" fmla="*/ 169 h 218"/>
                <a:gd name="T72" fmla="*/ 49 w 299"/>
                <a:gd name="T73" fmla="*/ 165 h 218"/>
                <a:gd name="T74" fmla="*/ 49 w 299"/>
                <a:gd name="T75" fmla="*/ 83 h 218"/>
                <a:gd name="T76" fmla="*/ 29 w 299"/>
                <a:gd name="T77" fmla="*/ 83 h 218"/>
                <a:gd name="T78" fmla="*/ 20 w 299"/>
                <a:gd name="T79" fmla="*/ 89 h 218"/>
                <a:gd name="T80" fmla="*/ 9 w 299"/>
                <a:gd name="T81" fmla="*/ 95 h 218"/>
                <a:gd name="T82" fmla="*/ 0 w 299"/>
                <a:gd name="T83" fmla="*/ 83 h 218"/>
                <a:gd name="T84" fmla="*/ 0 w 299"/>
                <a:gd name="T85" fmla="*/ 75 h 218"/>
                <a:gd name="T86" fmla="*/ 12 w 299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9" h="218">
                  <a:moveTo>
                    <a:pt x="12" y="64"/>
                  </a:moveTo>
                  <a:cubicBezTo>
                    <a:pt x="15" y="64"/>
                    <a:pt x="18" y="66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4" y="74"/>
                    <a:pt x="27" y="75"/>
                    <a:pt x="29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7" y="0"/>
                    <a:pt x="299" y="1"/>
                    <a:pt x="299" y="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5"/>
                    <a:pt x="291" y="65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6" y="58"/>
                    <a:pt x="280" y="54"/>
                    <a:pt x="274" y="54"/>
                  </a:cubicBezTo>
                  <a:cubicBezTo>
                    <a:pt x="261" y="53"/>
                    <a:pt x="251" y="63"/>
                    <a:pt x="251" y="75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51" y="93"/>
                    <a:pt x="258" y="102"/>
                    <a:pt x="268" y="104"/>
                  </a:cubicBezTo>
                  <a:cubicBezTo>
                    <a:pt x="276" y="106"/>
                    <a:pt x="285" y="102"/>
                    <a:pt x="290" y="95"/>
                  </a:cubicBezTo>
                  <a:cubicBezTo>
                    <a:pt x="291" y="94"/>
                    <a:pt x="291" y="93"/>
                    <a:pt x="292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299" y="168"/>
                    <a:pt x="297" y="169"/>
                    <a:pt x="295" y="169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2" y="191"/>
                    <a:pt x="84" y="195"/>
                    <a:pt x="88" y="198"/>
                  </a:cubicBezTo>
                  <a:cubicBezTo>
                    <a:pt x="92" y="200"/>
                    <a:pt x="94" y="205"/>
                    <a:pt x="93" y="209"/>
                  </a:cubicBezTo>
                  <a:cubicBezTo>
                    <a:pt x="92" y="215"/>
                    <a:pt x="87" y="218"/>
                    <a:pt x="82" y="218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9" y="218"/>
                    <a:pt x="64" y="215"/>
                    <a:pt x="63" y="210"/>
                  </a:cubicBezTo>
                  <a:cubicBezTo>
                    <a:pt x="62" y="206"/>
                    <a:pt x="63" y="201"/>
                    <a:pt x="68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73" y="194"/>
                    <a:pt x="74" y="191"/>
                    <a:pt x="74" y="189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0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5" y="63"/>
                    <a:pt x="12" y="64"/>
                  </a:cubicBezTo>
                </a:path>
              </a:pathLst>
            </a:custGeom>
            <a:solidFill>
              <a:srgbClr val="65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849761" y="3536049"/>
              <a:ext cx="160867" cy="264905"/>
              <a:chOff x="2685001" y="3260105"/>
              <a:chExt cx="145525" cy="239640"/>
            </a:xfrm>
          </p:grpSpPr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2685001" y="3260105"/>
                <a:ext cx="145525" cy="217520"/>
              </a:xfrm>
              <a:custGeom>
                <a:avLst/>
                <a:gdLst>
                  <a:gd name="T0" fmla="*/ 35 w 40"/>
                  <a:gd name="T1" fmla="*/ 33 h 60"/>
                  <a:gd name="T2" fmla="*/ 40 w 40"/>
                  <a:gd name="T3" fmla="*/ 19 h 60"/>
                  <a:gd name="T4" fmla="*/ 20 w 40"/>
                  <a:gd name="T5" fmla="*/ 0 h 60"/>
                  <a:gd name="T6" fmla="*/ 0 w 40"/>
                  <a:gd name="T7" fmla="*/ 19 h 60"/>
                  <a:gd name="T8" fmla="*/ 6 w 40"/>
                  <a:gd name="T9" fmla="*/ 33 h 60"/>
                  <a:gd name="T10" fmla="*/ 6 w 40"/>
                  <a:gd name="T11" fmla="*/ 33 h 60"/>
                  <a:gd name="T12" fmla="*/ 11 w 40"/>
                  <a:gd name="T13" fmla="*/ 47 h 60"/>
                  <a:gd name="T14" fmla="*/ 11 w 40"/>
                  <a:gd name="T15" fmla="*/ 49 h 60"/>
                  <a:gd name="T16" fmla="*/ 12 w 40"/>
                  <a:gd name="T17" fmla="*/ 51 h 60"/>
                  <a:gd name="T18" fmla="*/ 11 w 40"/>
                  <a:gd name="T19" fmla="*/ 53 h 60"/>
                  <a:gd name="T20" fmla="*/ 12 w 40"/>
                  <a:gd name="T21" fmla="*/ 55 h 60"/>
                  <a:gd name="T22" fmla="*/ 11 w 40"/>
                  <a:gd name="T23" fmla="*/ 57 h 60"/>
                  <a:gd name="T24" fmla="*/ 14 w 40"/>
                  <a:gd name="T25" fmla="*/ 60 h 60"/>
                  <a:gd name="T26" fmla="*/ 27 w 40"/>
                  <a:gd name="T27" fmla="*/ 60 h 60"/>
                  <a:gd name="T28" fmla="*/ 30 w 40"/>
                  <a:gd name="T29" fmla="*/ 57 h 60"/>
                  <a:gd name="T30" fmla="*/ 29 w 40"/>
                  <a:gd name="T31" fmla="*/ 55 h 60"/>
                  <a:gd name="T32" fmla="*/ 30 w 40"/>
                  <a:gd name="T33" fmla="*/ 53 h 60"/>
                  <a:gd name="T34" fmla="*/ 29 w 40"/>
                  <a:gd name="T35" fmla="*/ 51 h 60"/>
                  <a:gd name="T36" fmla="*/ 30 w 40"/>
                  <a:gd name="T37" fmla="*/ 49 h 60"/>
                  <a:gd name="T38" fmla="*/ 29 w 40"/>
                  <a:gd name="T39" fmla="*/ 47 h 60"/>
                  <a:gd name="T40" fmla="*/ 35 w 40"/>
                  <a:gd name="T41" fmla="*/ 33 h 60"/>
                  <a:gd name="T42" fmla="*/ 21 w 40"/>
                  <a:gd name="T43" fmla="*/ 46 h 60"/>
                  <a:gd name="T44" fmla="*/ 20 w 40"/>
                  <a:gd name="T45" fmla="*/ 46 h 60"/>
                  <a:gd name="T46" fmla="*/ 20 w 40"/>
                  <a:gd name="T47" fmla="*/ 36 h 60"/>
                  <a:gd name="T48" fmla="*/ 20 w 40"/>
                  <a:gd name="T49" fmla="*/ 36 h 60"/>
                  <a:gd name="T50" fmla="*/ 21 w 40"/>
                  <a:gd name="T51" fmla="*/ 36 h 60"/>
                  <a:gd name="T52" fmla="*/ 21 w 40"/>
                  <a:gd name="T53" fmla="*/ 36 h 60"/>
                  <a:gd name="T54" fmla="*/ 21 w 40"/>
                  <a:gd name="T55" fmla="*/ 46 h 60"/>
                  <a:gd name="T56" fmla="*/ 33 w 40"/>
                  <a:gd name="T57" fmla="*/ 31 h 60"/>
                  <a:gd name="T58" fmla="*/ 33 w 40"/>
                  <a:gd name="T59" fmla="*/ 31 h 60"/>
                  <a:gd name="T60" fmla="*/ 26 w 40"/>
                  <a:gd name="T61" fmla="*/ 46 h 60"/>
                  <a:gd name="T62" fmla="*/ 24 w 40"/>
                  <a:gd name="T63" fmla="*/ 46 h 60"/>
                  <a:gd name="T64" fmla="*/ 24 w 40"/>
                  <a:gd name="T65" fmla="*/ 36 h 60"/>
                  <a:gd name="T66" fmla="*/ 24 w 40"/>
                  <a:gd name="T67" fmla="*/ 36 h 60"/>
                  <a:gd name="T68" fmla="*/ 29 w 40"/>
                  <a:gd name="T69" fmla="*/ 21 h 60"/>
                  <a:gd name="T70" fmla="*/ 28 w 40"/>
                  <a:gd name="T71" fmla="*/ 20 h 60"/>
                  <a:gd name="T72" fmla="*/ 27 w 40"/>
                  <a:gd name="T73" fmla="*/ 21 h 60"/>
                  <a:gd name="T74" fmla="*/ 24 w 40"/>
                  <a:gd name="T75" fmla="*/ 31 h 60"/>
                  <a:gd name="T76" fmla="*/ 24 w 40"/>
                  <a:gd name="T77" fmla="*/ 25 h 60"/>
                  <a:gd name="T78" fmla="*/ 23 w 40"/>
                  <a:gd name="T79" fmla="*/ 25 h 60"/>
                  <a:gd name="T80" fmla="*/ 23 w 40"/>
                  <a:gd name="T81" fmla="*/ 25 h 60"/>
                  <a:gd name="T82" fmla="*/ 23 w 40"/>
                  <a:gd name="T83" fmla="*/ 33 h 60"/>
                  <a:gd name="T84" fmla="*/ 20 w 40"/>
                  <a:gd name="T85" fmla="*/ 33 h 60"/>
                  <a:gd name="T86" fmla="*/ 18 w 40"/>
                  <a:gd name="T87" fmla="*/ 33 h 60"/>
                  <a:gd name="T88" fmla="*/ 18 w 40"/>
                  <a:gd name="T89" fmla="*/ 25 h 60"/>
                  <a:gd name="T90" fmla="*/ 17 w 40"/>
                  <a:gd name="T91" fmla="*/ 25 h 60"/>
                  <a:gd name="T92" fmla="*/ 17 w 40"/>
                  <a:gd name="T93" fmla="*/ 25 h 60"/>
                  <a:gd name="T94" fmla="*/ 17 w 40"/>
                  <a:gd name="T95" fmla="*/ 31 h 60"/>
                  <a:gd name="T96" fmla="*/ 13 w 40"/>
                  <a:gd name="T97" fmla="*/ 21 h 60"/>
                  <a:gd name="T98" fmla="*/ 12 w 40"/>
                  <a:gd name="T99" fmla="*/ 20 h 60"/>
                  <a:gd name="T100" fmla="*/ 12 w 40"/>
                  <a:gd name="T101" fmla="*/ 21 h 60"/>
                  <a:gd name="T102" fmla="*/ 17 w 40"/>
                  <a:gd name="T103" fmla="*/ 36 h 60"/>
                  <a:gd name="T104" fmla="*/ 17 w 40"/>
                  <a:gd name="T105" fmla="*/ 36 h 60"/>
                  <a:gd name="T106" fmla="*/ 17 w 40"/>
                  <a:gd name="T107" fmla="*/ 46 h 60"/>
                  <a:gd name="T108" fmla="*/ 14 w 40"/>
                  <a:gd name="T109" fmla="*/ 46 h 60"/>
                  <a:gd name="T110" fmla="*/ 8 w 40"/>
                  <a:gd name="T111" fmla="*/ 31 h 60"/>
                  <a:gd name="T112" fmla="*/ 8 w 40"/>
                  <a:gd name="T113" fmla="*/ 31 h 60"/>
                  <a:gd name="T114" fmla="*/ 8 w 40"/>
                  <a:gd name="T115" fmla="*/ 31 h 60"/>
                  <a:gd name="T116" fmla="*/ 3 w 40"/>
                  <a:gd name="T117" fmla="*/ 19 h 60"/>
                  <a:gd name="T118" fmla="*/ 20 w 40"/>
                  <a:gd name="T119" fmla="*/ 3 h 60"/>
                  <a:gd name="T120" fmla="*/ 37 w 40"/>
                  <a:gd name="T121" fmla="*/ 19 h 60"/>
                  <a:gd name="T122" fmla="*/ 33 w 40"/>
                  <a:gd name="T123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" h="60">
                    <a:moveTo>
                      <a:pt x="35" y="33"/>
                    </a:moveTo>
                    <a:cubicBezTo>
                      <a:pt x="38" y="29"/>
                      <a:pt x="40" y="25"/>
                      <a:pt x="40" y="19"/>
                    </a:cubicBez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25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11" y="40"/>
                      <a:pt x="11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11" y="50"/>
                      <a:pt x="12" y="51"/>
                    </a:cubicBezTo>
                    <a:cubicBezTo>
                      <a:pt x="11" y="51"/>
                      <a:pt x="11" y="52"/>
                      <a:pt x="11" y="53"/>
                    </a:cubicBezTo>
                    <a:cubicBezTo>
                      <a:pt x="11" y="54"/>
                      <a:pt x="11" y="55"/>
                      <a:pt x="12" y="55"/>
                    </a:cubicBezTo>
                    <a:cubicBezTo>
                      <a:pt x="11" y="56"/>
                      <a:pt x="11" y="57"/>
                      <a:pt x="11" y="57"/>
                    </a:cubicBezTo>
                    <a:cubicBezTo>
                      <a:pt x="11" y="59"/>
                      <a:pt x="12" y="60"/>
                      <a:pt x="14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9" y="60"/>
                      <a:pt x="30" y="59"/>
                      <a:pt x="30" y="57"/>
                    </a:cubicBezTo>
                    <a:cubicBezTo>
                      <a:pt x="30" y="57"/>
                      <a:pt x="30" y="56"/>
                      <a:pt x="29" y="55"/>
                    </a:cubicBezTo>
                    <a:cubicBezTo>
                      <a:pt x="30" y="55"/>
                      <a:pt x="30" y="54"/>
                      <a:pt x="30" y="53"/>
                    </a:cubicBezTo>
                    <a:cubicBezTo>
                      <a:pt x="30" y="52"/>
                      <a:pt x="30" y="51"/>
                      <a:pt x="29" y="51"/>
                    </a:cubicBezTo>
                    <a:cubicBezTo>
                      <a:pt x="30" y="50"/>
                      <a:pt x="30" y="50"/>
                      <a:pt x="30" y="49"/>
                    </a:cubicBezTo>
                    <a:cubicBezTo>
                      <a:pt x="30" y="48"/>
                      <a:pt x="30" y="47"/>
                      <a:pt x="29" y="47"/>
                    </a:cubicBezTo>
                    <a:cubicBezTo>
                      <a:pt x="30" y="40"/>
                      <a:pt x="35" y="33"/>
                      <a:pt x="35" y="33"/>
                    </a:cubicBezTo>
                    <a:close/>
                    <a:moveTo>
                      <a:pt x="21" y="46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1" y="46"/>
                    </a:lnTo>
                    <a:close/>
                    <a:moveTo>
                      <a:pt x="33" y="31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27" y="38"/>
                      <a:pt x="26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0"/>
                      <a:pt x="28" y="20"/>
                    </a:cubicBezTo>
                    <a:cubicBezTo>
                      <a:pt x="28" y="20"/>
                      <a:pt x="27" y="20"/>
                      <a:pt x="27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9" y="33"/>
                      <a:pt x="19" y="33"/>
                      <a:pt x="18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0"/>
                      <a:pt x="12" y="21"/>
                      <a:pt x="12" y="21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38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28"/>
                      <a:pt x="3" y="24"/>
                      <a:pt x="3" y="19"/>
                    </a:cubicBezTo>
                    <a:cubicBezTo>
                      <a:pt x="3" y="10"/>
                      <a:pt x="11" y="3"/>
                      <a:pt x="20" y="3"/>
                    </a:cubicBezTo>
                    <a:cubicBezTo>
                      <a:pt x="30" y="3"/>
                      <a:pt x="37" y="10"/>
                      <a:pt x="37" y="19"/>
                    </a:cubicBezTo>
                    <a:cubicBezTo>
                      <a:pt x="37" y="24"/>
                      <a:pt x="36" y="28"/>
                      <a:pt x="33" y="3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2739031" y="3481363"/>
                <a:ext cx="39828" cy="18382"/>
              </a:xfrm>
              <a:custGeom>
                <a:avLst/>
                <a:gdLst>
                  <a:gd name="T0" fmla="*/ 5 w 11"/>
                  <a:gd name="T1" fmla="*/ 5 h 5"/>
                  <a:gd name="T2" fmla="*/ 6 w 11"/>
                  <a:gd name="T3" fmla="*/ 5 h 5"/>
                  <a:gd name="T4" fmla="*/ 11 w 11"/>
                  <a:gd name="T5" fmla="*/ 0 h 5"/>
                  <a:gd name="T6" fmla="*/ 0 w 11"/>
                  <a:gd name="T7" fmla="*/ 0 h 5"/>
                  <a:gd name="T8" fmla="*/ 5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9" y="5"/>
                      <a:pt x="11" y="3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5"/>
                      <a:pt x="5" y="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1233627" y="2196136"/>
              <a:ext cx="284479" cy="277705"/>
            </a:xfrm>
            <a:custGeom>
              <a:avLst/>
              <a:gdLst>
                <a:gd name="T0" fmla="*/ 64 w 71"/>
                <a:gd name="T1" fmla="*/ 48 h 69"/>
                <a:gd name="T2" fmla="*/ 71 w 71"/>
                <a:gd name="T3" fmla="*/ 41 h 69"/>
                <a:gd name="T4" fmla="*/ 71 w 71"/>
                <a:gd name="T5" fmla="*/ 7 h 69"/>
                <a:gd name="T6" fmla="*/ 64 w 71"/>
                <a:gd name="T7" fmla="*/ 0 h 69"/>
                <a:gd name="T8" fmla="*/ 8 w 71"/>
                <a:gd name="T9" fmla="*/ 0 h 69"/>
                <a:gd name="T10" fmla="*/ 0 w 71"/>
                <a:gd name="T11" fmla="*/ 7 h 69"/>
                <a:gd name="T12" fmla="*/ 0 w 71"/>
                <a:gd name="T13" fmla="*/ 41 h 69"/>
                <a:gd name="T14" fmla="*/ 8 w 71"/>
                <a:gd name="T15" fmla="*/ 48 h 69"/>
                <a:gd name="T16" fmla="*/ 29 w 71"/>
                <a:gd name="T17" fmla="*/ 48 h 69"/>
                <a:gd name="T18" fmla="*/ 29 w 71"/>
                <a:gd name="T19" fmla="*/ 55 h 69"/>
                <a:gd name="T20" fmla="*/ 8 w 71"/>
                <a:gd name="T21" fmla="*/ 55 h 69"/>
                <a:gd name="T22" fmla="*/ 0 w 71"/>
                <a:gd name="T23" fmla="*/ 62 h 69"/>
                <a:gd name="T24" fmla="*/ 0 w 71"/>
                <a:gd name="T25" fmla="*/ 67 h 69"/>
                <a:gd name="T26" fmla="*/ 2 w 71"/>
                <a:gd name="T27" fmla="*/ 69 h 69"/>
                <a:gd name="T28" fmla="*/ 69 w 71"/>
                <a:gd name="T29" fmla="*/ 69 h 69"/>
                <a:gd name="T30" fmla="*/ 71 w 71"/>
                <a:gd name="T31" fmla="*/ 67 h 69"/>
                <a:gd name="T32" fmla="*/ 71 w 71"/>
                <a:gd name="T33" fmla="*/ 62 h 69"/>
                <a:gd name="T34" fmla="*/ 64 w 71"/>
                <a:gd name="T35" fmla="*/ 55 h 69"/>
                <a:gd name="T36" fmla="*/ 42 w 71"/>
                <a:gd name="T37" fmla="*/ 55 h 69"/>
                <a:gd name="T38" fmla="*/ 42 w 71"/>
                <a:gd name="T39" fmla="*/ 48 h 69"/>
                <a:gd name="T40" fmla="*/ 64 w 71"/>
                <a:gd name="T41" fmla="*/ 48 h 69"/>
                <a:gd name="T42" fmla="*/ 3 w 71"/>
                <a:gd name="T43" fmla="*/ 41 h 69"/>
                <a:gd name="T44" fmla="*/ 3 w 71"/>
                <a:gd name="T45" fmla="*/ 7 h 69"/>
                <a:gd name="T46" fmla="*/ 8 w 71"/>
                <a:gd name="T47" fmla="*/ 3 h 69"/>
                <a:gd name="T48" fmla="*/ 64 w 71"/>
                <a:gd name="T49" fmla="*/ 3 h 69"/>
                <a:gd name="T50" fmla="*/ 68 w 71"/>
                <a:gd name="T51" fmla="*/ 7 h 69"/>
                <a:gd name="T52" fmla="*/ 68 w 71"/>
                <a:gd name="T53" fmla="*/ 41 h 69"/>
                <a:gd name="T54" fmla="*/ 64 w 71"/>
                <a:gd name="T55" fmla="*/ 45 h 69"/>
                <a:gd name="T56" fmla="*/ 8 w 71"/>
                <a:gd name="T57" fmla="*/ 45 h 69"/>
                <a:gd name="T58" fmla="*/ 3 w 71"/>
                <a:gd name="T59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69">
                  <a:moveTo>
                    <a:pt x="64" y="48"/>
                  </a:moveTo>
                  <a:cubicBezTo>
                    <a:pt x="68" y="48"/>
                    <a:pt x="71" y="45"/>
                    <a:pt x="71" y="4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3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4" y="48"/>
                    <a:pt x="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5"/>
                    <a:pt x="0" y="58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9"/>
                    <a:pt x="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0" y="69"/>
                    <a:pt x="71" y="68"/>
                    <a:pt x="71" y="6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58"/>
                    <a:pt x="68" y="55"/>
                    <a:pt x="64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64" y="48"/>
                  </a:lnTo>
                  <a:close/>
                  <a:moveTo>
                    <a:pt x="3" y="4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8" y="5"/>
                    <a:pt x="68" y="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3"/>
                    <a:pt x="66" y="45"/>
                    <a:pt x="64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5"/>
                    <a:pt x="3" y="43"/>
                    <a:pt x="3" y="4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257333" y="2221536"/>
              <a:ext cx="237065" cy="143932"/>
            </a:xfrm>
            <a:custGeom>
              <a:avLst/>
              <a:gdLst>
                <a:gd name="T0" fmla="*/ 59 w 59"/>
                <a:gd name="T1" fmla="*/ 35 h 36"/>
                <a:gd name="T2" fmla="*/ 59 w 59"/>
                <a:gd name="T3" fmla="*/ 1 h 36"/>
                <a:gd name="T4" fmla="*/ 58 w 59"/>
                <a:gd name="T5" fmla="*/ 0 h 36"/>
                <a:gd name="T6" fmla="*/ 2 w 59"/>
                <a:gd name="T7" fmla="*/ 0 h 36"/>
                <a:gd name="T8" fmla="*/ 0 w 59"/>
                <a:gd name="T9" fmla="*/ 1 h 36"/>
                <a:gd name="T10" fmla="*/ 0 w 59"/>
                <a:gd name="T11" fmla="*/ 35 h 36"/>
                <a:gd name="T12" fmla="*/ 2 w 59"/>
                <a:gd name="T13" fmla="*/ 36 h 36"/>
                <a:gd name="T14" fmla="*/ 58 w 59"/>
                <a:gd name="T15" fmla="*/ 36 h 36"/>
                <a:gd name="T16" fmla="*/ 59 w 59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6">
                  <a:moveTo>
                    <a:pt x="59" y="35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3248685" y="2245243"/>
              <a:ext cx="306492" cy="184571"/>
            </a:xfrm>
            <a:custGeom>
              <a:avLst/>
              <a:gdLst>
                <a:gd name="T0" fmla="*/ 59 w 76"/>
                <a:gd name="T1" fmla="*/ 13 h 46"/>
                <a:gd name="T2" fmla="*/ 58 w 76"/>
                <a:gd name="T3" fmla="*/ 13 h 46"/>
                <a:gd name="T4" fmla="*/ 41 w 76"/>
                <a:gd name="T5" fmla="*/ 0 h 46"/>
                <a:gd name="T6" fmla="*/ 23 w 76"/>
                <a:gd name="T7" fmla="*/ 12 h 46"/>
                <a:gd name="T8" fmla="*/ 19 w 76"/>
                <a:gd name="T9" fmla="*/ 11 h 46"/>
                <a:gd name="T10" fmla="*/ 11 w 76"/>
                <a:gd name="T11" fmla="*/ 19 h 46"/>
                <a:gd name="T12" fmla="*/ 0 w 76"/>
                <a:gd name="T13" fmla="*/ 32 h 46"/>
                <a:gd name="T14" fmla="*/ 14 w 76"/>
                <a:gd name="T15" fmla="*/ 46 h 46"/>
                <a:gd name="T16" fmla="*/ 14 w 76"/>
                <a:gd name="T17" fmla="*/ 46 h 46"/>
                <a:gd name="T18" fmla="*/ 15 w 76"/>
                <a:gd name="T19" fmla="*/ 46 h 46"/>
                <a:gd name="T20" fmla="*/ 59 w 76"/>
                <a:gd name="T21" fmla="*/ 46 h 46"/>
                <a:gd name="T22" fmla="*/ 76 w 76"/>
                <a:gd name="T23" fmla="*/ 29 h 46"/>
                <a:gd name="T24" fmla="*/ 59 w 76"/>
                <a:gd name="T25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6">
                  <a:moveTo>
                    <a:pt x="59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6" y="5"/>
                    <a:pt x="49" y="0"/>
                    <a:pt x="41" y="0"/>
                  </a:cubicBezTo>
                  <a:cubicBezTo>
                    <a:pt x="33" y="0"/>
                    <a:pt x="26" y="5"/>
                    <a:pt x="23" y="12"/>
                  </a:cubicBezTo>
                  <a:cubicBezTo>
                    <a:pt x="22" y="11"/>
                    <a:pt x="20" y="11"/>
                    <a:pt x="19" y="11"/>
                  </a:cubicBezTo>
                  <a:cubicBezTo>
                    <a:pt x="14" y="11"/>
                    <a:pt x="11" y="14"/>
                    <a:pt x="11" y="19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40"/>
                    <a:pt x="6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8" y="46"/>
                    <a:pt x="76" y="38"/>
                    <a:pt x="76" y="29"/>
                  </a:cubicBezTo>
                  <a:cubicBezTo>
                    <a:pt x="76" y="20"/>
                    <a:pt x="68" y="13"/>
                    <a:pt x="59" y="1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2466368" y="2827747"/>
              <a:ext cx="401319" cy="397931"/>
            </a:xfrm>
            <a:custGeom>
              <a:avLst/>
              <a:gdLst>
                <a:gd name="T0" fmla="*/ 0 w 100"/>
                <a:gd name="T1" fmla="*/ 50 h 99"/>
                <a:gd name="T2" fmla="*/ 99 w 100"/>
                <a:gd name="T3" fmla="*/ 48 h 99"/>
                <a:gd name="T4" fmla="*/ 82 w 100"/>
                <a:gd name="T5" fmla="*/ 76 h 99"/>
                <a:gd name="T6" fmla="*/ 73 w 100"/>
                <a:gd name="T7" fmla="*/ 72 h 99"/>
                <a:gd name="T8" fmla="*/ 78 w 100"/>
                <a:gd name="T9" fmla="*/ 81 h 99"/>
                <a:gd name="T10" fmla="*/ 67 w 100"/>
                <a:gd name="T11" fmla="*/ 82 h 99"/>
                <a:gd name="T12" fmla="*/ 62 w 100"/>
                <a:gd name="T13" fmla="*/ 84 h 99"/>
                <a:gd name="T14" fmla="*/ 54 w 100"/>
                <a:gd name="T15" fmla="*/ 91 h 99"/>
                <a:gd name="T16" fmla="*/ 50 w 100"/>
                <a:gd name="T17" fmla="*/ 82 h 99"/>
                <a:gd name="T18" fmla="*/ 47 w 100"/>
                <a:gd name="T19" fmla="*/ 91 h 99"/>
                <a:gd name="T20" fmla="*/ 39 w 100"/>
                <a:gd name="T21" fmla="*/ 85 h 99"/>
                <a:gd name="T22" fmla="*/ 34 w 100"/>
                <a:gd name="T23" fmla="*/ 83 h 99"/>
                <a:gd name="T24" fmla="*/ 23 w 100"/>
                <a:gd name="T25" fmla="*/ 82 h 99"/>
                <a:gd name="T26" fmla="*/ 27 w 100"/>
                <a:gd name="T27" fmla="*/ 73 h 99"/>
                <a:gd name="T28" fmla="*/ 19 w 100"/>
                <a:gd name="T29" fmla="*/ 77 h 99"/>
                <a:gd name="T30" fmla="*/ 17 w 100"/>
                <a:gd name="T31" fmla="*/ 66 h 99"/>
                <a:gd name="T32" fmla="*/ 15 w 100"/>
                <a:gd name="T33" fmla="*/ 62 h 99"/>
                <a:gd name="T34" fmla="*/ 8 w 100"/>
                <a:gd name="T35" fmla="*/ 54 h 99"/>
                <a:gd name="T36" fmla="*/ 17 w 100"/>
                <a:gd name="T37" fmla="*/ 50 h 99"/>
                <a:gd name="T38" fmla="*/ 8 w 100"/>
                <a:gd name="T39" fmla="*/ 47 h 99"/>
                <a:gd name="T40" fmla="*/ 15 w 100"/>
                <a:gd name="T41" fmla="*/ 39 h 99"/>
                <a:gd name="T42" fmla="*/ 16 w 100"/>
                <a:gd name="T43" fmla="*/ 35 h 99"/>
                <a:gd name="T44" fmla="*/ 17 w 100"/>
                <a:gd name="T45" fmla="*/ 23 h 99"/>
                <a:gd name="T46" fmla="*/ 26 w 100"/>
                <a:gd name="T47" fmla="*/ 27 h 99"/>
                <a:gd name="T48" fmla="*/ 22 w 100"/>
                <a:gd name="T49" fmla="*/ 18 h 99"/>
                <a:gd name="T50" fmla="*/ 33 w 100"/>
                <a:gd name="T51" fmla="*/ 17 h 99"/>
                <a:gd name="T52" fmla="*/ 37 w 100"/>
                <a:gd name="T53" fmla="*/ 15 h 99"/>
                <a:gd name="T54" fmla="*/ 46 w 100"/>
                <a:gd name="T55" fmla="*/ 8 h 99"/>
                <a:gd name="T56" fmla="*/ 49 w 100"/>
                <a:gd name="T57" fmla="*/ 17 h 99"/>
                <a:gd name="T58" fmla="*/ 52 w 100"/>
                <a:gd name="T59" fmla="*/ 8 h 99"/>
                <a:gd name="T60" fmla="*/ 61 w 100"/>
                <a:gd name="T61" fmla="*/ 15 h 99"/>
                <a:gd name="T62" fmla="*/ 65 w 100"/>
                <a:gd name="T63" fmla="*/ 16 h 99"/>
                <a:gd name="T64" fmla="*/ 76 w 100"/>
                <a:gd name="T65" fmla="*/ 17 h 99"/>
                <a:gd name="T66" fmla="*/ 72 w 100"/>
                <a:gd name="T67" fmla="*/ 26 h 99"/>
                <a:gd name="T68" fmla="*/ 81 w 100"/>
                <a:gd name="T69" fmla="*/ 22 h 99"/>
                <a:gd name="T70" fmla="*/ 82 w 100"/>
                <a:gd name="T71" fmla="*/ 33 h 99"/>
                <a:gd name="T72" fmla="*/ 84 w 100"/>
                <a:gd name="T73" fmla="*/ 37 h 99"/>
                <a:gd name="T74" fmla="*/ 91 w 100"/>
                <a:gd name="T75" fmla="*/ 45 h 99"/>
                <a:gd name="T76" fmla="*/ 82 w 100"/>
                <a:gd name="T77" fmla="*/ 49 h 99"/>
                <a:gd name="T78" fmla="*/ 92 w 100"/>
                <a:gd name="T79" fmla="*/ 52 h 99"/>
                <a:gd name="T80" fmla="*/ 85 w 100"/>
                <a:gd name="T81" fmla="*/ 61 h 99"/>
                <a:gd name="T82" fmla="*/ 83 w 100"/>
                <a:gd name="T83" fmla="*/ 65 h 99"/>
                <a:gd name="T84" fmla="*/ 82 w 100"/>
                <a:gd name="T85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99">
                  <a:moveTo>
                    <a:pt x="49" y="0"/>
                  </a:moveTo>
                  <a:cubicBezTo>
                    <a:pt x="22" y="1"/>
                    <a:pt x="0" y="23"/>
                    <a:pt x="0" y="50"/>
                  </a:cubicBezTo>
                  <a:cubicBezTo>
                    <a:pt x="1" y="78"/>
                    <a:pt x="24" y="99"/>
                    <a:pt x="51" y="99"/>
                  </a:cubicBezTo>
                  <a:cubicBezTo>
                    <a:pt x="78" y="98"/>
                    <a:pt x="100" y="75"/>
                    <a:pt x="99" y="48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82" y="76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6" y="70"/>
                    <a:pt x="74" y="70"/>
                    <a:pt x="73" y="72"/>
                  </a:cubicBezTo>
                  <a:cubicBezTo>
                    <a:pt x="72" y="73"/>
                    <a:pt x="72" y="75"/>
                    <a:pt x="73" y="76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5" y="83"/>
                    <a:pt x="72" y="85"/>
                    <a:pt x="69" y="87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1"/>
                    <a:pt x="65" y="80"/>
                    <a:pt x="64" y="81"/>
                  </a:cubicBezTo>
                  <a:cubicBezTo>
                    <a:pt x="62" y="82"/>
                    <a:pt x="62" y="83"/>
                    <a:pt x="62" y="84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1" y="90"/>
                    <a:pt x="58" y="91"/>
                    <a:pt x="54" y="91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83"/>
                    <a:pt x="52" y="82"/>
                    <a:pt x="50" y="82"/>
                  </a:cubicBezTo>
                  <a:cubicBezTo>
                    <a:pt x="49" y="82"/>
                    <a:pt x="47" y="83"/>
                    <a:pt x="47" y="85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4" y="91"/>
                    <a:pt x="40" y="90"/>
                    <a:pt x="37" y="89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3"/>
                    <a:pt x="39" y="82"/>
                    <a:pt x="37" y="82"/>
                  </a:cubicBezTo>
                  <a:cubicBezTo>
                    <a:pt x="36" y="81"/>
                    <a:pt x="35" y="82"/>
                    <a:pt x="34" y="83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29" y="86"/>
                    <a:pt x="26" y="84"/>
                    <a:pt x="23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6"/>
                    <a:pt x="29" y="74"/>
                    <a:pt x="27" y="73"/>
                  </a:cubicBezTo>
                  <a:cubicBezTo>
                    <a:pt x="26" y="71"/>
                    <a:pt x="24" y="72"/>
                    <a:pt x="23" y="73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6" y="75"/>
                    <a:pt x="14" y="72"/>
                    <a:pt x="12" y="68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8" y="62"/>
                    <a:pt x="16" y="62"/>
                    <a:pt x="15" y="6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9" y="61"/>
                    <a:pt x="8" y="57"/>
                    <a:pt x="8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4"/>
                    <a:pt x="18" y="52"/>
                    <a:pt x="17" y="50"/>
                  </a:cubicBezTo>
                  <a:cubicBezTo>
                    <a:pt x="17" y="48"/>
                    <a:pt x="16" y="47"/>
                    <a:pt x="14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4"/>
                    <a:pt x="9" y="40"/>
                    <a:pt x="10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7"/>
                  </a:cubicBezTo>
                  <a:cubicBezTo>
                    <a:pt x="18" y="36"/>
                    <a:pt x="18" y="35"/>
                    <a:pt x="16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29"/>
                    <a:pt x="15" y="26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8" y="26"/>
                    <a:pt x="28" y="24"/>
                    <a:pt x="26" y="2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16"/>
                    <a:pt x="28" y="14"/>
                    <a:pt x="31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5" y="19"/>
                    <a:pt x="36" y="18"/>
                  </a:cubicBezTo>
                  <a:cubicBezTo>
                    <a:pt x="37" y="18"/>
                    <a:pt x="38" y="16"/>
                    <a:pt x="37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42" y="8"/>
                    <a:pt x="46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6"/>
                    <a:pt x="47" y="17"/>
                    <a:pt x="49" y="17"/>
                  </a:cubicBezTo>
                  <a:cubicBezTo>
                    <a:pt x="51" y="17"/>
                    <a:pt x="52" y="16"/>
                    <a:pt x="52" y="1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6" y="8"/>
                    <a:pt x="59" y="9"/>
                    <a:pt x="63" y="10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6"/>
                    <a:pt x="61" y="17"/>
                    <a:pt x="62" y="18"/>
                  </a:cubicBezTo>
                  <a:cubicBezTo>
                    <a:pt x="63" y="18"/>
                    <a:pt x="65" y="18"/>
                    <a:pt x="65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13"/>
                    <a:pt x="73" y="15"/>
                    <a:pt x="76" y="17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3"/>
                    <a:pt x="71" y="25"/>
                    <a:pt x="72" y="26"/>
                  </a:cubicBezTo>
                  <a:cubicBezTo>
                    <a:pt x="73" y="27"/>
                    <a:pt x="76" y="27"/>
                    <a:pt x="77" y="26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4" y="24"/>
                    <a:pt x="86" y="28"/>
                    <a:pt x="87" y="3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2" y="37"/>
                    <a:pt x="83" y="38"/>
                    <a:pt x="84" y="37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90" y="38"/>
                    <a:pt x="91" y="42"/>
                    <a:pt x="91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3" y="45"/>
                    <a:pt x="82" y="47"/>
                    <a:pt x="82" y="49"/>
                  </a:cubicBezTo>
                  <a:cubicBezTo>
                    <a:pt x="82" y="51"/>
                    <a:pt x="84" y="52"/>
                    <a:pt x="85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1" y="55"/>
                    <a:pt x="91" y="59"/>
                    <a:pt x="90" y="62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4" y="60"/>
                    <a:pt x="82" y="61"/>
                    <a:pt x="82" y="62"/>
                  </a:cubicBezTo>
                  <a:cubicBezTo>
                    <a:pt x="81" y="63"/>
                    <a:pt x="82" y="64"/>
                    <a:pt x="83" y="65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6" y="70"/>
                    <a:pt x="84" y="73"/>
                    <a:pt x="82" y="76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639087" y="2907333"/>
              <a:ext cx="55880" cy="145626"/>
            </a:xfrm>
            <a:custGeom>
              <a:avLst/>
              <a:gdLst>
                <a:gd name="T0" fmla="*/ 9 w 14"/>
                <a:gd name="T1" fmla="*/ 22 h 36"/>
                <a:gd name="T2" fmla="*/ 9 w 14"/>
                <a:gd name="T3" fmla="*/ 3 h 36"/>
                <a:gd name="T4" fmla="*/ 6 w 14"/>
                <a:gd name="T5" fmla="*/ 0 h 36"/>
                <a:gd name="T6" fmla="*/ 4 w 14"/>
                <a:gd name="T7" fmla="*/ 3 h 36"/>
                <a:gd name="T8" fmla="*/ 4 w 14"/>
                <a:gd name="T9" fmla="*/ 22 h 36"/>
                <a:gd name="T10" fmla="*/ 0 w 14"/>
                <a:gd name="T11" fmla="*/ 29 h 36"/>
                <a:gd name="T12" fmla="*/ 7 w 14"/>
                <a:gd name="T13" fmla="*/ 36 h 36"/>
                <a:gd name="T14" fmla="*/ 14 w 14"/>
                <a:gd name="T15" fmla="*/ 29 h 36"/>
                <a:gd name="T16" fmla="*/ 9 w 14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6">
                  <a:moveTo>
                    <a:pt x="9" y="2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3"/>
                    <a:pt x="0" y="26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11" y="36"/>
                    <a:pt x="14" y="33"/>
                    <a:pt x="14" y="29"/>
                  </a:cubicBezTo>
                  <a:cubicBezTo>
                    <a:pt x="14" y="26"/>
                    <a:pt x="12" y="23"/>
                    <a:pt x="9" y="2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650941" y="3059732"/>
              <a:ext cx="32173" cy="77893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5 h 19"/>
                <a:gd name="T4" fmla="*/ 4 w 8"/>
                <a:gd name="T5" fmla="*/ 19 h 19"/>
                <a:gd name="T6" fmla="*/ 8 w 8"/>
                <a:gd name="T7" fmla="*/ 15 h 19"/>
                <a:gd name="T8" fmla="*/ 8 w 8"/>
                <a:gd name="T9" fmla="*/ 0 h 19"/>
                <a:gd name="T10" fmla="*/ 4 w 8"/>
                <a:gd name="T11" fmla="*/ 1 h 19"/>
                <a:gd name="T12" fmla="*/ 0 w 8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1506252" y="2883626"/>
              <a:ext cx="125306" cy="120227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430052" y="3003852"/>
              <a:ext cx="277705" cy="165946"/>
            </a:xfrm>
            <a:custGeom>
              <a:avLst/>
              <a:gdLst>
                <a:gd name="T0" fmla="*/ 69 w 69"/>
                <a:gd name="T1" fmla="*/ 18 h 41"/>
                <a:gd name="T2" fmla="*/ 68 w 69"/>
                <a:gd name="T3" fmla="*/ 18 h 41"/>
                <a:gd name="T4" fmla="*/ 42 w 69"/>
                <a:gd name="T5" fmla="*/ 3 h 41"/>
                <a:gd name="T6" fmla="*/ 41 w 69"/>
                <a:gd name="T7" fmla="*/ 3 h 41"/>
                <a:gd name="T8" fmla="*/ 30 w 69"/>
                <a:gd name="T9" fmla="*/ 3 h 41"/>
                <a:gd name="T10" fmla="*/ 0 w 69"/>
                <a:gd name="T11" fmla="*/ 20 h 41"/>
                <a:gd name="T12" fmla="*/ 0 w 69"/>
                <a:gd name="T13" fmla="*/ 41 h 41"/>
                <a:gd name="T14" fmla="*/ 14 w 69"/>
                <a:gd name="T15" fmla="*/ 41 h 41"/>
                <a:gd name="T16" fmla="*/ 14 w 69"/>
                <a:gd name="T17" fmla="*/ 30 h 41"/>
                <a:gd name="T18" fmla="*/ 17 w 69"/>
                <a:gd name="T19" fmla="*/ 30 h 41"/>
                <a:gd name="T20" fmla="*/ 17 w 69"/>
                <a:gd name="T21" fmla="*/ 41 h 41"/>
                <a:gd name="T22" fmla="*/ 52 w 69"/>
                <a:gd name="T23" fmla="*/ 41 h 41"/>
                <a:gd name="T24" fmla="*/ 52 w 69"/>
                <a:gd name="T25" fmla="*/ 30 h 41"/>
                <a:gd name="T26" fmla="*/ 55 w 69"/>
                <a:gd name="T27" fmla="*/ 30 h 41"/>
                <a:gd name="T28" fmla="*/ 55 w 69"/>
                <a:gd name="T29" fmla="*/ 41 h 41"/>
                <a:gd name="T30" fmla="*/ 69 w 69"/>
                <a:gd name="T31" fmla="*/ 41 h 41"/>
                <a:gd name="T32" fmla="*/ 69 w 69"/>
                <a:gd name="T33" fmla="*/ 19 h 41"/>
                <a:gd name="T34" fmla="*/ 69 w 69"/>
                <a:gd name="T35" fmla="*/ 19 h 41"/>
                <a:gd name="T36" fmla="*/ 69 w 69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1">
                  <a:moveTo>
                    <a:pt x="69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7" y="6"/>
                    <a:pt x="50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0" y="0"/>
                    <a:pt x="0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lnTo>
                    <a:pt x="69" y="18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1658652" y="2631321"/>
              <a:ext cx="667170" cy="665475"/>
            </a:xfrm>
            <a:custGeom>
              <a:avLst/>
              <a:gdLst>
                <a:gd name="T0" fmla="*/ 162 w 166"/>
                <a:gd name="T1" fmla="*/ 166 h 166"/>
                <a:gd name="T2" fmla="*/ 166 w 166"/>
                <a:gd name="T3" fmla="*/ 162 h 166"/>
                <a:gd name="T4" fmla="*/ 166 w 166"/>
                <a:gd name="T5" fmla="*/ 0 h 166"/>
                <a:gd name="T6" fmla="*/ 0 w 166"/>
                <a:gd name="T7" fmla="*/ 166 h 166"/>
                <a:gd name="T8" fmla="*/ 162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62" y="166"/>
                  </a:moveTo>
                  <a:cubicBezTo>
                    <a:pt x="164" y="166"/>
                    <a:pt x="166" y="164"/>
                    <a:pt x="166" y="16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166"/>
                    <a:pt x="0" y="166"/>
                    <a:pt x="0" y="166"/>
                  </a:cubicBezTo>
                  <a:lnTo>
                    <a:pt x="162" y="166"/>
                  </a:ln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021023" y="3720129"/>
              <a:ext cx="304799" cy="304799"/>
            </a:xfrm>
            <a:custGeom>
              <a:avLst/>
              <a:gdLst>
                <a:gd name="T0" fmla="*/ 76 w 76"/>
                <a:gd name="T1" fmla="*/ 0 h 76"/>
                <a:gd name="T2" fmla="*/ 76 w 76"/>
                <a:gd name="T3" fmla="*/ 0 h 76"/>
                <a:gd name="T4" fmla="*/ 0 w 76"/>
                <a:gd name="T5" fmla="*/ 76 h 76"/>
                <a:gd name="T6" fmla="*/ 72 w 76"/>
                <a:gd name="T7" fmla="*/ 76 h 76"/>
                <a:gd name="T8" fmla="*/ 76 w 76"/>
                <a:gd name="T9" fmla="*/ 72 h 76"/>
                <a:gd name="T10" fmla="*/ 76 w 7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6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54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84801" y="3117305"/>
              <a:ext cx="304799" cy="301412"/>
            </a:xfrm>
            <a:custGeom>
              <a:avLst/>
              <a:gdLst>
                <a:gd name="T0" fmla="*/ 71 w 76"/>
                <a:gd name="T1" fmla="*/ 35 h 75"/>
                <a:gd name="T2" fmla="*/ 74 w 76"/>
                <a:gd name="T3" fmla="*/ 26 h 75"/>
                <a:gd name="T4" fmla="*/ 72 w 76"/>
                <a:gd name="T5" fmla="*/ 21 h 75"/>
                <a:gd name="T6" fmla="*/ 63 w 76"/>
                <a:gd name="T7" fmla="*/ 16 h 75"/>
                <a:gd name="T8" fmla="*/ 60 w 76"/>
                <a:gd name="T9" fmla="*/ 13 h 75"/>
                <a:gd name="T10" fmla="*/ 56 w 76"/>
                <a:gd name="T11" fmla="*/ 4 h 75"/>
                <a:gd name="T12" fmla="*/ 50 w 76"/>
                <a:gd name="T13" fmla="*/ 2 h 75"/>
                <a:gd name="T14" fmla="*/ 40 w 76"/>
                <a:gd name="T15" fmla="*/ 5 h 75"/>
                <a:gd name="T16" fmla="*/ 36 w 76"/>
                <a:gd name="T17" fmla="*/ 5 h 75"/>
                <a:gd name="T18" fmla="*/ 27 w 76"/>
                <a:gd name="T19" fmla="*/ 1 h 75"/>
                <a:gd name="T20" fmla="*/ 21 w 76"/>
                <a:gd name="T21" fmla="*/ 4 h 75"/>
                <a:gd name="T22" fmla="*/ 16 w 76"/>
                <a:gd name="T23" fmla="*/ 13 h 75"/>
                <a:gd name="T24" fmla="*/ 14 w 76"/>
                <a:gd name="T25" fmla="*/ 16 h 75"/>
                <a:gd name="T26" fmla="*/ 5 w 76"/>
                <a:gd name="T27" fmla="*/ 20 h 75"/>
                <a:gd name="T28" fmla="*/ 2 w 76"/>
                <a:gd name="T29" fmla="*/ 25 h 75"/>
                <a:gd name="T30" fmla="*/ 5 w 76"/>
                <a:gd name="T31" fmla="*/ 35 h 75"/>
                <a:gd name="T32" fmla="*/ 5 w 76"/>
                <a:gd name="T33" fmla="*/ 39 h 75"/>
                <a:gd name="T34" fmla="*/ 2 w 76"/>
                <a:gd name="T35" fmla="*/ 48 h 75"/>
                <a:gd name="T36" fmla="*/ 4 w 76"/>
                <a:gd name="T37" fmla="*/ 54 h 75"/>
                <a:gd name="T38" fmla="*/ 14 w 76"/>
                <a:gd name="T39" fmla="*/ 59 h 75"/>
                <a:gd name="T40" fmla="*/ 16 w 76"/>
                <a:gd name="T41" fmla="*/ 62 h 75"/>
                <a:gd name="T42" fmla="*/ 20 w 76"/>
                <a:gd name="T43" fmla="*/ 71 h 75"/>
                <a:gd name="T44" fmla="*/ 26 w 76"/>
                <a:gd name="T45" fmla="*/ 73 h 75"/>
                <a:gd name="T46" fmla="*/ 36 w 76"/>
                <a:gd name="T47" fmla="*/ 70 h 75"/>
                <a:gd name="T48" fmla="*/ 40 w 76"/>
                <a:gd name="T49" fmla="*/ 70 h 75"/>
                <a:gd name="T50" fmla="*/ 49 w 76"/>
                <a:gd name="T51" fmla="*/ 73 h 75"/>
                <a:gd name="T52" fmla="*/ 55 w 76"/>
                <a:gd name="T53" fmla="*/ 71 h 75"/>
                <a:gd name="T54" fmla="*/ 60 w 76"/>
                <a:gd name="T55" fmla="*/ 62 h 75"/>
                <a:gd name="T56" fmla="*/ 63 w 76"/>
                <a:gd name="T57" fmla="*/ 59 h 75"/>
                <a:gd name="T58" fmla="*/ 71 w 76"/>
                <a:gd name="T59" fmla="*/ 55 h 75"/>
                <a:gd name="T60" fmla="*/ 74 w 76"/>
                <a:gd name="T61" fmla="*/ 49 h 75"/>
                <a:gd name="T62" fmla="*/ 71 w 76"/>
                <a:gd name="T63" fmla="*/ 39 h 75"/>
                <a:gd name="T64" fmla="*/ 55 w 76"/>
                <a:gd name="T65" fmla="*/ 18 h 75"/>
                <a:gd name="T66" fmla="*/ 33 w 76"/>
                <a:gd name="T67" fmla="*/ 28 h 75"/>
                <a:gd name="T68" fmla="*/ 43 w 76"/>
                <a:gd name="T69" fmla="*/ 37 h 75"/>
                <a:gd name="T70" fmla="*/ 38 w 76"/>
                <a:gd name="T71" fmla="*/ 32 h 75"/>
                <a:gd name="T72" fmla="*/ 12 w 76"/>
                <a:gd name="T73" fmla="*/ 37 h 75"/>
                <a:gd name="T74" fmla="*/ 27 w 76"/>
                <a:gd name="T75" fmla="*/ 37 h 75"/>
                <a:gd name="T76" fmla="*/ 38 w 76"/>
                <a:gd name="T77" fmla="*/ 63 h 75"/>
                <a:gd name="T78" fmla="*/ 38 w 76"/>
                <a:gd name="T79" fmla="*/ 48 h 75"/>
                <a:gd name="T80" fmla="*/ 38 w 76"/>
                <a:gd name="T81" fmla="*/ 63 h 75"/>
                <a:gd name="T82" fmla="*/ 49 w 76"/>
                <a:gd name="T83" fmla="*/ 37 h 75"/>
                <a:gd name="T84" fmla="*/ 64 w 76"/>
                <a:gd name="T8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" h="75">
                  <a:moveTo>
                    <a:pt x="76" y="39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6"/>
                    <a:pt x="68" y="25"/>
                    <a:pt x="68" y="2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8" y="11"/>
                    <a:pt x="57" y="1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1" y="7"/>
                    <a:pt x="49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4" y="5"/>
                    <a:pt x="42" y="5"/>
                    <a:pt x="40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3" y="5"/>
                    <a:pt x="3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5" y="7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6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7"/>
                    <a:pt x="12" y="18"/>
                    <a:pt x="11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2" y="58"/>
                    <a:pt x="14" y="59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3"/>
                    <a:pt x="18" y="64"/>
                    <a:pt x="20" y="6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6" y="68"/>
                    <a:pt x="27" y="6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3" y="70"/>
                    <a:pt x="34" y="70"/>
                    <a:pt x="36" y="70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2" y="70"/>
                    <a:pt x="43" y="70"/>
                    <a:pt x="44" y="70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50" y="68"/>
                    <a:pt x="51" y="68"/>
                    <a:pt x="52" y="67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7" y="64"/>
                    <a:pt x="59" y="63"/>
                    <a:pt x="60" y="6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8"/>
                    <a:pt x="64" y="57"/>
                    <a:pt x="65" y="56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8" y="51"/>
                    <a:pt x="69" y="50"/>
                    <a:pt x="69" y="4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3"/>
                    <a:pt x="71" y="41"/>
                    <a:pt x="71" y="39"/>
                  </a:cubicBezTo>
                  <a:lnTo>
                    <a:pt x="76" y="39"/>
                  </a:lnTo>
                  <a:close/>
                  <a:moveTo>
                    <a:pt x="38" y="11"/>
                  </a:moveTo>
                  <a:cubicBezTo>
                    <a:pt x="45" y="11"/>
                    <a:pt x="51" y="14"/>
                    <a:pt x="55" y="1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7"/>
                    <a:pt x="40" y="27"/>
                    <a:pt x="38" y="27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6" y="13"/>
                    <a:pt x="32" y="11"/>
                    <a:pt x="38" y="11"/>
                  </a:cubicBezTo>
                  <a:close/>
                  <a:moveTo>
                    <a:pt x="43" y="37"/>
                  </a:moveTo>
                  <a:cubicBezTo>
                    <a:pt x="43" y="40"/>
                    <a:pt x="41" y="42"/>
                    <a:pt x="38" y="42"/>
                  </a:cubicBezTo>
                  <a:cubicBezTo>
                    <a:pt x="35" y="42"/>
                    <a:pt x="33" y="40"/>
                    <a:pt x="33" y="37"/>
                  </a:cubicBezTo>
                  <a:cubicBezTo>
                    <a:pt x="33" y="35"/>
                    <a:pt x="35" y="32"/>
                    <a:pt x="38" y="32"/>
                  </a:cubicBezTo>
                  <a:cubicBezTo>
                    <a:pt x="41" y="32"/>
                    <a:pt x="43" y="35"/>
                    <a:pt x="43" y="37"/>
                  </a:cubicBezTo>
                  <a:close/>
                  <a:moveTo>
                    <a:pt x="19" y="54"/>
                  </a:moveTo>
                  <a:cubicBezTo>
                    <a:pt x="15" y="50"/>
                    <a:pt x="12" y="44"/>
                    <a:pt x="12" y="37"/>
                  </a:cubicBezTo>
                  <a:cubicBezTo>
                    <a:pt x="12" y="31"/>
                    <a:pt x="15" y="24"/>
                    <a:pt x="19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2"/>
                    <a:pt x="27" y="35"/>
                    <a:pt x="27" y="37"/>
                  </a:cubicBezTo>
                  <a:cubicBezTo>
                    <a:pt x="27" y="40"/>
                    <a:pt x="28" y="42"/>
                    <a:pt x="29" y="44"/>
                  </a:cubicBezTo>
                  <a:lnTo>
                    <a:pt x="19" y="54"/>
                  </a:lnTo>
                  <a:close/>
                  <a:moveTo>
                    <a:pt x="38" y="63"/>
                  </a:moveTo>
                  <a:cubicBezTo>
                    <a:pt x="32" y="63"/>
                    <a:pt x="26" y="61"/>
                    <a:pt x="21" y="57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7"/>
                    <a:pt x="36" y="48"/>
                    <a:pt x="38" y="48"/>
                  </a:cubicBezTo>
                  <a:cubicBezTo>
                    <a:pt x="41" y="48"/>
                    <a:pt x="43" y="47"/>
                    <a:pt x="45" y="4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1" y="61"/>
                    <a:pt x="45" y="63"/>
                    <a:pt x="38" y="63"/>
                  </a:cubicBezTo>
                  <a:close/>
                  <a:moveTo>
                    <a:pt x="58" y="54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48" y="41"/>
                    <a:pt x="49" y="39"/>
                    <a:pt x="49" y="37"/>
                  </a:cubicBezTo>
                  <a:cubicBezTo>
                    <a:pt x="49" y="35"/>
                    <a:pt x="48" y="33"/>
                    <a:pt x="47" y="3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5"/>
                    <a:pt x="64" y="31"/>
                    <a:pt x="64" y="37"/>
                  </a:cubicBezTo>
                  <a:cubicBezTo>
                    <a:pt x="64" y="44"/>
                    <a:pt x="62" y="49"/>
                    <a:pt x="58" y="5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2591674" y="2429815"/>
              <a:ext cx="264159" cy="44027"/>
            </a:xfrm>
            <a:custGeom>
              <a:avLst/>
              <a:gdLst>
                <a:gd name="T0" fmla="*/ 61 w 66"/>
                <a:gd name="T1" fmla="*/ 11 h 11"/>
                <a:gd name="T2" fmla="*/ 6 w 66"/>
                <a:gd name="T3" fmla="*/ 11 h 11"/>
                <a:gd name="T4" fmla="*/ 0 w 66"/>
                <a:gd name="T5" fmla="*/ 6 h 11"/>
                <a:gd name="T6" fmla="*/ 6 w 66"/>
                <a:gd name="T7" fmla="*/ 0 h 11"/>
                <a:gd name="T8" fmla="*/ 61 w 66"/>
                <a:gd name="T9" fmla="*/ 0 h 11"/>
                <a:gd name="T10" fmla="*/ 66 w 66"/>
                <a:gd name="T11" fmla="*/ 6 h 11"/>
                <a:gd name="T12" fmla="*/ 61 w 66"/>
                <a:gd name="T13" fmla="*/ 11 h 11"/>
                <a:gd name="T14" fmla="*/ 6 w 66"/>
                <a:gd name="T15" fmla="*/ 3 h 11"/>
                <a:gd name="T16" fmla="*/ 3 w 66"/>
                <a:gd name="T17" fmla="*/ 6 h 11"/>
                <a:gd name="T18" fmla="*/ 6 w 66"/>
                <a:gd name="T19" fmla="*/ 8 h 11"/>
                <a:gd name="T20" fmla="*/ 61 w 66"/>
                <a:gd name="T21" fmla="*/ 8 h 11"/>
                <a:gd name="T22" fmla="*/ 64 w 66"/>
                <a:gd name="T23" fmla="*/ 6 h 11"/>
                <a:gd name="T24" fmla="*/ 61 w 66"/>
                <a:gd name="T25" fmla="*/ 3 h 11"/>
                <a:gd name="T26" fmla="*/ 6 w 66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">
                  <a:moveTo>
                    <a:pt x="6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4" y="0"/>
                    <a:pt x="66" y="3"/>
                    <a:pt x="66" y="6"/>
                  </a:cubicBezTo>
                  <a:cubicBezTo>
                    <a:pt x="66" y="9"/>
                    <a:pt x="64" y="11"/>
                    <a:pt x="61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8"/>
                    <a:pt x="64" y="7"/>
                    <a:pt x="64" y="6"/>
                  </a:cubicBezTo>
                  <a:cubicBezTo>
                    <a:pt x="64" y="4"/>
                    <a:pt x="62" y="3"/>
                    <a:pt x="61" y="3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2591674" y="2324829"/>
              <a:ext cx="44027" cy="96520"/>
            </a:xfrm>
            <a:custGeom>
              <a:avLst/>
              <a:gdLst>
                <a:gd name="T0" fmla="*/ 6 w 11"/>
                <a:gd name="T1" fmla="*/ 24 h 24"/>
                <a:gd name="T2" fmla="*/ 0 w 11"/>
                <a:gd name="T3" fmla="*/ 19 h 24"/>
                <a:gd name="T4" fmla="*/ 0 w 11"/>
                <a:gd name="T5" fmla="*/ 5 h 24"/>
                <a:gd name="T6" fmla="*/ 6 w 11"/>
                <a:gd name="T7" fmla="*/ 0 h 24"/>
                <a:gd name="T8" fmla="*/ 11 w 11"/>
                <a:gd name="T9" fmla="*/ 5 h 24"/>
                <a:gd name="T10" fmla="*/ 11 w 11"/>
                <a:gd name="T11" fmla="*/ 19 h 24"/>
                <a:gd name="T12" fmla="*/ 6 w 11"/>
                <a:gd name="T13" fmla="*/ 24 h 24"/>
                <a:gd name="T14" fmla="*/ 6 w 11"/>
                <a:gd name="T15" fmla="*/ 3 h 24"/>
                <a:gd name="T16" fmla="*/ 3 w 11"/>
                <a:gd name="T17" fmla="*/ 5 h 24"/>
                <a:gd name="T18" fmla="*/ 3 w 11"/>
                <a:gd name="T19" fmla="*/ 19 h 24"/>
                <a:gd name="T20" fmla="*/ 6 w 11"/>
                <a:gd name="T21" fmla="*/ 21 h 24"/>
                <a:gd name="T22" fmla="*/ 8 w 11"/>
                <a:gd name="T23" fmla="*/ 19 h 24"/>
                <a:gd name="T24" fmla="*/ 8 w 11"/>
                <a:gd name="T25" fmla="*/ 5 h 24"/>
                <a:gd name="T26" fmla="*/ 6 w 11"/>
                <a:gd name="T2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4">
                  <a:moveTo>
                    <a:pt x="6" y="24"/>
                  </a:move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2"/>
                    <a:pt x="9" y="24"/>
                    <a:pt x="6" y="24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4" y="21"/>
                    <a:pt x="6" y="21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2647554" y="2289269"/>
              <a:ext cx="44027" cy="132079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  <a:gd name="T14" fmla="*/ 5 w 11"/>
                <a:gd name="T15" fmla="*/ 2 h 33"/>
                <a:gd name="T16" fmla="*/ 3 w 11"/>
                <a:gd name="T17" fmla="*/ 5 h 33"/>
                <a:gd name="T18" fmla="*/ 3 w 11"/>
                <a:gd name="T19" fmla="*/ 28 h 33"/>
                <a:gd name="T20" fmla="*/ 5 w 11"/>
                <a:gd name="T21" fmla="*/ 30 h 33"/>
                <a:gd name="T22" fmla="*/ 8 w 11"/>
                <a:gd name="T23" fmla="*/ 28 h 33"/>
                <a:gd name="T24" fmla="*/ 8 w 11"/>
                <a:gd name="T25" fmla="*/ 5 h 33"/>
                <a:gd name="T26" fmla="*/ 5 w 11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  <a:moveTo>
                    <a:pt x="5" y="2"/>
                  </a:moveTo>
                  <a:cubicBezTo>
                    <a:pt x="4" y="2"/>
                    <a:pt x="3" y="4"/>
                    <a:pt x="3" y="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30"/>
                    <a:pt x="5" y="30"/>
                  </a:cubicBezTo>
                  <a:cubicBezTo>
                    <a:pt x="7" y="30"/>
                    <a:pt x="8" y="29"/>
                    <a:pt x="8" y="2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2"/>
                    <a:pt x="5" y="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2703434" y="2253710"/>
              <a:ext cx="40640" cy="167639"/>
            </a:xfrm>
            <a:custGeom>
              <a:avLst/>
              <a:gdLst>
                <a:gd name="T0" fmla="*/ 5 w 10"/>
                <a:gd name="T1" fmla="*/ 42 h 42"/>
                <a:gd name="T2" fmla="*/ 0 w 10"/>
                <a:gd name="T3" fmla="*/ 37 h 42"/>
                <a:gd name="T4" fmla="*/ 0 w 10"/>
                <a:gd name="T5" fmla="*/ 6 h 42"/>
                <a:gd name="T6" fmla="*/ 5 w 10"/>
                <a:gd name="T7" fmla="*/ 0 h 42"/>
                <a:gd name="T8" fmla="*/ 10 w 10"/>
                <a:gd name="T9" fmla="*/ 6 h 42"/>
                <a:gd name="T10" fmla="*/ 10 w 10"/>
                <a:gd name="T11" fmla="*/ 37 h 42"/>
                <a:gd name="T12" fmla="*/ 5 w 10"/>
                <a:gd name="T13" fmla="*/ 42 h 42"/>
                <a:gd name="T14" fmla="*/ 5 w 10"/>
                <a:gd name="T15" fmla="*/ 3 h 42"/>
                <a:gd name="T16" fmla="*/ 2 w 10"/>
                <a:gd name="T17" fmla="*/ 6 h 42"/>
                <a:gd name="T18" fmla="*/ 2 w 10"/>
                <a:gd name="T19" fmla="*/ 37 h 42"/>
                <a:gd name="T20" fmla="*/ 5 w 10"/>
                <a:gd name="T21" fmla="*/ 39 h 42"/>
                <a:gd name="T22" fmla="*/ 8 w 10"/>
                <a:gd name="T23" fmla="*/ 37 h 42"/>
                <a:gd name="T24" fmla="*/ 8 w 10"/>
                <a:gd name="T25" fmla="*/ 6 h 42"/>
                <a:gd name="T26" fmla="*/ 5 w 10"/>
                <a:gd name="T27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2">
                  <a:moveTo>
                    <a:pt x="5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8" y="42"/>
                    <a:pt x="5" y="42"/>
                  </a:cubicBezTo>
                  <a:close/>
                  <a:moveTo>
                    <a:pt x="5" y="3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4" y="39"/>
                    <a:pt x="5" y="39"/>
                  </a:cubicBezTo>
                  <a:cubicBezTo>
                    <a:pt x="6" y="39"/>
                    <a:pt x="8" y="38"/>
                    <a:pt x="8" y="3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2755927" y="2216456"/>
              <a:ext cx="44027" cy="204892"/>
            </a:xfrm>
            <a:custGeom>
              <a:avLst/>
              <a:gdLst>
                <a:gd name="T0" fmla="*/ 6 w 11"/>
                <a:gd name="T1" fmla="*/ 51 h 51"/>
                <a:gd name="T2" fmla="*/ 0 w 11"/>
                <a:gd name="T3" fmla="*/ 46 h 51"/>
                <a:gd name="T4" fmla="*/ 0 w 11"/>
                <a:gd name="T5" fmla="*/ 5 h 51"/>
                <a:gd name="T6" fmla="*/ 6 w 11"/>
                <a:gd name="T7" fmla="*/ 0 h 51"/>
                <a:gd name="T8" fmla="*/ 11 w 11"/>
                <a:gd name="T9" fmla="*/ 5 h 51"/>
                <a:gd name="T10" fmla="*/ 11 w 11"/>
                <a:gd name="T11" fmla="*/ 46 h 51"/>
                <a:gd name="T12" fmla="*/ 6 w 11"/>
                <a:gd name="T13" fmla="*/ 51 h 51"/>
                <a:gd name="T14" fmla="*/ 6 w 11"/>
                <a:gd name="T15" fmla="*/ 3 h 51"/>
                <a:gd name="T16" fmla="*/ 3 w 11"/>
                <a:gd name="T17" fmla="*/ 5 h 51"/>
                <a:gd name="T18" fmla="*/ 3 w 11"/>
                <a:gd name="T19" fmla="*/ 46 h 51"/>
                <a:gd name="T20" fmla="*/ 6 w 11"/>
                <a:gd name="T21" fmla="*/ 48 h 51"/>
                <a:gd name="T22" fmla="*/ 8 w 11"/>
                <a:gd name="T23" fmla="*/ 46 h 51"/>
                <a:gd name="T24" fmla="*/ 8 w 11"/>
                <a:gd name="T25" fmla="*/ 5 h 51"/>
                <a:gd name="T26" fmla="*/ 6 w 11"/>
                <a:gd name="T2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1">
                  <a:moveTo>
                    <a:pt x="6" y="51"/>
                  </a:moveTo>
                  <a:cubicBezTo>
                    <a:pt x="3" y="51"/>
                    <a:pt x="0" y="49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9"/>
                    <a:pt x="9" y="51"/>
                    <a:pt x="6" y="5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8"/>
                    <a:pt x="6" y="48"/>
                  </a:cubicBezTo>
                  <a:cubicBezTo>
                    <a:pt x="7" y="48"/>
                    <a:pt x="8" y="47"/>
                    <a:pt x="8" y="4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2815193" y="2248630"/>
              <a:ext cx="40640" cy="172719"/>
            </a:xfrm>
            <a:custGeom>
              <a:avLst/>
              <a:gdLst>
                <a:gd name="T0" fmla="*/ 5 w 10"/>
                <a:gd name="T1" fmla="*/ 43 h 43"/>
                <a:gd name="T2" fmla="*/ 0 w 10"/>
                <a:gd name="T3" fmla="*/ 38 h 43"/>
                <a:gd name="T4" fmla="*/ 0 w 10"/>
                <a:gd name="T5" fmla="*/ 5 h 43"/>
                <a:gd name="T6" fmla="*/ 5 w 10"/>
                <a:gd name="T7" fmla="*/ 0 h 43"/>
                <a:gd name="T8" fmla="*/ 10 w 10"/>
                <a:gd name="T9" fmla="*/ 5 h 43"/>
                <a:gd name="T10" fmla="*/ 10 w 10"/>
                <a:gd name="T11" fmla="*/ 38 h 43"/>
                <a:gd name="T12" fmla="*/ 5 w 10"/>
                <a:gd name="T13" fmla="*/ 43 h 43"/>
                <a:gd name="T14" fmla="*/ 5 w 10"/>
                <a:gd name="T15" fmla="*/ 3 h 43"/>
                <a:gd name="T16" fmla="*/ 3 w 10"/>
                <a:gd name="T17" fmla="*/ 5 h 43"/>
                <a:gd name="T18" fmla="*/ 3 w 10"/>
                <a:gd name="T19" fmla="*/ 38 h 43"/>
                <a:gd name="T20" fmla="*/ 5 w 10"/>
                <a:gd name="T21" fmla="*/ 40 h 43"/>
                <a:gd name="T22" fmla="*/ 8 w 10"/>
                <a:gd name="T23" fmla="*/ 38 h 43"/>
                <a:gd name="T24" fmla="*/ 8 w 10"/>
                <a:gd name="T25" fmla="*/ 5 h 43"/>
                <a:gd name="T26" fmla="*/ 5 w 10"/>
                <a:gd name="T2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3">
                  <a:moveTo>
                    <a:pt x="5" y="43"/>
                  </a:moveTo>
                  <a:cubicBezTo>
                    <a:pt x="2" y="43"/>
                    <a:pt x="0" y="41"/>
                    <a:pt x="0" y="3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41"/>
                    <a:pt x="8" y="43"/>
                    <a:pt x="5" y="43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8" y="39"/>
                    <a:pt x="8" y="3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373" y="3381466"/>
              <a:ext cx="509829" cy="601419"/>
            </a:xfrm>
            <a:prstGeom prst="rect">
              <a:avLst/>
            </a:prstGeom>
          </p:spPr>
        </p:pic>
      </p:grp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5226985" y="1016073"/>
            <a:ext cx="33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POWERPOINT</a:t>
            </a:r>
            <a:endParaRPr lang="zh-CN" altLang="en-US" sz="3600" b="1" spc="3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03065" y="256774"/>
            <a:ext cx="516488" cy="409547"/>
            <a:chOff x="8703065" y="256774"/>
            <a:chExt cx="516488" cy="409547"/>
          </a:xfrm>
        </p:grpSpPr>
        <p:grpSp>
          <p:nvGrpSpPr>
            <p:cNvPr id="53" name="Group 4"/>
            <p:cNvGrpSpPr>
              <a:grpSpLocks noChangeAspect="1"/>
            </p:cNvGrpSpPr>
            <p:nvPr/>
          </p:nvGrpSpPr>
          <p:grpSpPr bwMode="auto">
            <a:xfrm rot="16200000" flipH="1">
              <a:off x="8751250" y="266103"/>
              <a:ext cx="409547" cy="390889"/>
              <a:chOff x="0" y="60"/>
              <a:chExt cx="439" cy="419"/>
            </a:xfrm>
            <a:gradFill flip="none" rotWithShape="1">
              <a:gsLst>
                <a:gs pos="31000">
                  <a:srgbClr val="D74B56"/>
                </a:gs>
                <a:gs pos="67000">
                  <a:srgbClr val="3FACD9"/>
                </a:gs>
              </a:gsLst>
              <a:lin ang="0" scaled="1"/>
              <a:tileRect/>
            </a:gra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 rot="1087809" flipH="1">
              <a:off x="8703065" y="433852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0391286" flipH="1">
              <a:off x="8762225" y="287728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Group 41"/>
          <p:cNvGrpSpPr>
            <a:grpSpLocks noChangeAspect="1"/>
          </p:cNvGrpSpPr>
          <p:nvPr/>
        </p:nvGrpSpPr>
        <p:grpSpPr bwMode="auto">
          <a:xfrm>
            <a:off x="2241448" y="1126215"/>
            <a:ext cx="547688" cy="565150"/>
            <a:chOff x="1324" y="636"/>
            <a:chExt cx="345" cy="356"/>
          </a:xfrm>
        </p:grpSpPr>
        <p:sp>
          <p:nvSpPr>
            <p:cNvPr id="74" name="AutoShape 40"/>
            <p:cNvSpPr>
              <a:spLocks noChangeAspect="1" noChangeArrowheads="1" noTextEdit="1"/>
            </p:cNvSpPr>
            <p:nvPr/>
          </p:nvSpPr>
          <p:spPr bwMode="auto">
            <a:xfrm>
              <a:off x="1324" y="636"/>
              <a:ext cx="345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Oval 42"/>
            <p:cNvSpPr>
              <a:spLocks noChangeArrowheads="1"/>
            </p:cNvSpPr>
            <p:nvPr/>
          </p:nvSpPr>
          <p:spPr bwMode="auto">
            <a:xfrm>
              <a:off x="1322" y="657"/>
              <a:ext cx="344" cy="33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Oval 43"/>
            <p:cNvSpPr>
              <a:spLocks noChangeArrowheads="1"/>
            </p:cNvSpPr>
            <p:nvPr/>
          </p:nvSpPr>
          <p:spPr bwMode="auto">
            <a:xfrm>
              <a:off x="1322" y="636"/>
              <a:ext cx="344" cy="332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1434" y="695"/>
              <a:ext cx="120" cy="216"/>
            </a:xfrm>
            <a:custGeom>
              <a:avLst/>
              <a:gdLst>
                <a:gd name="T0" fmla="*/ 49 w 49"/>
                <a:gd name="T1" fmla="*/ 61 h 91"/>
                <a:gd name="T2" fmla="*/ 47 w 49"/>
                <a:gd name="T3" fmla="*/ 69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1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2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7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0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5 h 91"/>
                <a:gd name="T50" fmla="*/ 22 w 49"/>
                <a:gd name="T51" fmla="*/ 50 h 91"/>
                <a:gd name="T52" fmla="*/ 14 w 49"/>
                <a:gd name="T53" fmla="*/ 46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9 h 91"/>
                <a:gd name="T64" fmla="*/ 20 w 49"/>
                <a:gd name="T65" fmla="*/ 3 h 91"/>
                <a:gd name="T66" fmla="*/ 21 w 49"/>
                <a:gd name="T67" fmla="*/ 0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0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0 h 91"/>
                <a:gd name="T88" fmla="*/ 41 w 49"/>
                <a:gd name="T89" fmla="*/ 22 h 91"/>
                <a:gd name="T90" fmla="*/ 36 w 49"/>
                <a:gd name="T91" fmla="*/ 20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8 h 91"/>
                <a:gd name="T102" fmla="*/ 43 w 49"/>
                <a:gd name="T103" fmla="*/ 48 h 91"/>
                <a:gd name="T104" fmla="*/ 49 w 49"/>
                <a:gd name="T105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1"/>
                  </a:moveTo>
                  <a:cubicBezTo>
                    <a:pt x="49" y="64"/>
                    <a:pt x="48" y="67"/>
                    <a:pt x="47" y="69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0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0"/>
                    <a:pt x="19" y="90"/>
                  </a:cubicBezTo>
                  <a:cubicBezTo>
                    <a:pt x="18" y="89"/>
                    <a:pt x="18" y="88"/>
                    <a:pt x="18" y="87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3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7"/>
                    <a:pt x="5" y="68"/>
                    <a:pt x="5" y="68"/>
                  </a:cubicBezTo>
                  <a:cubicBezTo>
                    <a:pt x="7" y="68"/>
                    <a:pt x="8" y="69"/>
                    <a:pt x="11" y="70"/>
                  </a:cubicBezTo>
                  <a:cubicBezTo>
                    <a:pt x="13" y="70"/>
                    <a:pt x="16" y="70"/>
                    <a:pt x="20" y="70"/>
                  </a:cubicBezTo>
                  <a:cubicBezTo>
                    <a:pt x="24" y="70"/>
                    <a:pt x="27" y="70"/>
                    <a:pt x="30" y="69"/>
                  </a:cubicBezTo>
                  <a:cubicBezTo>
                    <a:pt x="33" y="67"/>
                    <a:pt x="34" y="65"/>
                    <a:pt x="34" y="62"/>
                  </a:cubicBezTo>
                  <a:cubicBezTo>
                    <a:pt x="34" y="59"/>
                    <a:pt x="33" y="57"/>
                    <a:pt x="32" y="55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6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0"/>
                    <a:pt x="5" y="38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0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1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2" y="10"/>
                    <a:pt x="43" y="10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5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42" y="22"/>
                    <a:pt x="41" y="22"/>
                  </a:cubicBezTo>
                  <a:cubicBezTo>
                    <a:pt x="40" y="21"/>
                    <a:pt x="38" y="21"/>
                    <a:pt x="36" y="20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0"/>
                    <a:pt x="19" y="22"/>
                  </a:cubicBezTo>
                  <a:cubicBezTo>
                    <a:pt x="17" y="23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8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1"/>
                    <a:pt x="49" y="56"/>
                    <a:pt x="49" y="61"/>
                  </a:cubicBezTo>
                  <a:close/>
                </a:path>
              </a:pathLst>
            </a:custGeom>
            <a:solidFill>
              <a:srgbClr val="49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1434" y="691"/>
              <a:ext cx="120" cy="216"/>
            </a:xfrm>
            <a:custGeom>
              <a:avLst/>
              <a:gdLst>
                <a:gd name="T0" fmla="*/ 49 w 49"/>
                <a:gd name="T1" fmla="*/ 62 h 91"/>
                <a:gd name="T2" fmla="*/ 47 w 49"/>
                <a:gd name="T3" fmla="*/ 70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2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3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8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1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6 h 91"/>
                <a:gd name="T50" fmla="*/ 22 w 49"/>
                <a:gd name="T51" fmla="*/ 50 h 91"/>
                <a:gd name="T52" fmla="*/ 14 w 49"/>
                <a:gd name="T53" fmla="*/ 47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10 h 91"/>
                <a:gd name="T64" fmla="*/ 20 w 49"/>
                <a:gd name="T65" fmla="*/ 4 h 91"/>
                <a:gd name="T66" fmla="*/ 21 w 49"/>
                <a:gd name="T67" fmla="*/ 1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1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1 h 91"/>
                <a:gd name="T88" fmla="*/ 41 w 49"/>
                <a:gd name="T89" fmla="*/ 22 h 91"/>
                <a:gd name="T90" fmla="*/ 36 w 49"/>
                <a:gd name="T91" fmla="*/ 21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9 h 91"/>
                <a:gd name="T102" fmla="*/ 43 w 49"/>
                <a:gd name="T103" fmla="*/ 48 h 91"/>
                <a:gd name="T104" fmla="*/ 49 w 49"/>
                <a:gd name="T105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2"/>
                  </a:moveTo>
                  <a:cubicBezTo>
                    <a:pt x="49" y="65"/>
                    <a:pt x="48" y="67"/>
                    <a:pt x="47" y="70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2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1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1"/>
                    <a:pt x="19" y="90"/>
                  </a:cubicBezTo>
                  <a:cubicBezTo>
                    <a:pt x="18" y="90"/>
                    <a:pt x="18" y="88"/>
                    <a:pt x="18" y="8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4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9"/>
                    <a:pt x="8" y="69"/>
                    <a:pt x="11" y="70"/>
                  </a:cubicBezTo>
                  <a:cubicBezTo>
                    <a:pt x="13" y="70"/>
                    <a:pt x="16" y="71"/>
                    <a:pt x="20" y="71"/>
                  </a:cubicBezTo>
                  <a:cubicBezTo>
                    <a:pt x="24" y="71"/>
                    <a:pt x="27" y="70"/>
                    <a:pt x="30" y="69"/>
                  </a:cubicBezTo>
                  <a:cubicBezTo>
                    <a:pt x="33" y="68"/>
                    <a:pt x="34" y="65"/>
                    <a:pt x="34" y="62"/>
                  </a:cubicBezTo>
                  <a:cubicBezTo>
                    <a:pt x="34" y="60"/>
                    <a:pt x="33" y="57"/>
                    <a:pt x="32" y="56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7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1"/>
                    <a:pt x="5" y="39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1"/>
                    <a:pt x="20" y="1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20" y="1"/>
                    <a:pt x="21" y="1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10"/>
                    <a:pt x="40" y="10"/>
                  </a:cubicBezTo>
                  <a:cubicBezTo>
                    <a:pt x="42" y="10"/>
                    <a:pt x="43" y="11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6"/>
                    <a:pt x="44" y="17"/>
                  </a:cubicBezTo>
                  <a:cubicBezTo>
                    <a:pt x="44" y="18"/>
                    <a:pt x="44" y="19"/>
                    <a:pt x="43" y="21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8" y="21"/>
                    <a:pt x="36" y="21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1"/>
                    <a:pt x="19" y="22"/>
                  </a:cubicBezTo>
                  <a:cubicBezTo>
                    <a:pt x="17" y="24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9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2"/>
                    <a:pt x="49" y="56"/>
                    <a:pt x="49" y="6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4667272" y="1646037"/>
            <a:ext cx="3894015" cy="659705"/>
            <a:chOff x="4667272" y="1646037"/>
            <a:chExt cx="3894015" cy="659705"/>
          </a:xfrm>
        </p:grpSpPr>
        <p:sp>
          <p:nvSpPr>
            <p:cNvPr id="46" name="文本框 45"/>
            <p:cNvSpPr txBox="1"/>
            <p:nvPr/>
          </p:nvSpPr>
          <p:spPr>
            <a:xfrm>
              <a:off x="4667272" y="1646037"/>
              <a:ext cx="3894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dirty="0">
                  <a:ln w="635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</a:t>
              </a:r>
              <a:endParaRPr lang="zh-CN" altLang="en-US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矩形 23"/>
            <p:cNvSpPr>
              <a:spLocks noChangeArrowheads="1"/>
            </p:cNvSpPr>
            <p:nvPr/>
          </p:nvSpPr>
          <p:spPr bwMode="auto">
            <a:xfrm flipH="1">
              <a:off x="4692435" y="2105687"/>
              <a:ext cx="3788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700" b="1" spc="30" dirty="0">
                  <a:ln w="6350">
                    <a:solidFill>
                      <a:prstClr val="black">
                        <a:lumMod val="85000"/>
                        <a:lumOff val="15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rPr>
                <a:t>Shanghai Rapidesign Advertising Co.,ltd</a:t>
              </a:r>
              <a:endParaRPr lang="zh-CN" altLang="en-US" sz="7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968011" y="3002412"/>
            <a:ext cx="2477973" cy="717115"/>
            <a:chOff x="5384713" y="4058586"/>
            <a:chExt cx="2477973" cy="717115"/>
          </a:xfrm>
        </p:grpSpPr>
        <p:grpSp>
          <p:nvGrpSpPr>
            <p:cNvPr id="84" name="组合 83"/>
            <p:cNvGrpSpPr/>
            <p:nvPr/>
          </p:nvGrpSpPr>
          <p:grpSpPr>
            <a:xfrm>
              <a:off x="5384713" y="4058586"/>
              <a:ext cx="2477973" cy="717115"/>
              <a:chOff x="679395" y="2808031"/>
              <a:chExt cx="2477973" cy="71711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679395" y="3340480"/>
                <a:ext cx="22346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600" b="1" spc="1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适用于银行金融行业及相关类别演示</a:t>
                </a:r>
                <a:endParaRPr lang="zh-CN" altLang="en-US" sz="600" b="1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23"/>
              <p:cNvSpPr>
                <a:spLocks noChangeArrowheads="1"/>
              </p:cNvSpPr>
              <p:nvPr/>
            </p:nvSpPr>
            <p:spPr bwMode="auto">
              <a:xfrm flipH="1">
                <a:off x="681595" y="2808031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2080977" y="2903777"/>
                <a:ext cx="0" cy="180000"/>
              </a:xfrm>
              <a:prstGeom prst="line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679395" y="3085749"/>
                <a:ext cx="2477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7369343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66000">
                  <a:srgbClr val="65C8D0"/>
                </a:gs>
                <a:gs pos="30000">
                  <a:srgbClr val="3FACD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7162841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BA83BA"/>
                </a:gs>
                <a:gs pos="23000">
                  <a:srgbClr val="838BC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953312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D74B56"/>
                </a:gs>
                <a:gs pos="23000">
                  <a:srgbClr val="C6141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575845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100000">
                  <a:srgbClr val="FFB82E"/>
                </a:gs>
                <a:gs pos="23000">
                  <a:srgbClr val="F06627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1000">
                                          <p:cBhvr additive="base">
                                            <p:cTn id="7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1000">
                                          <p:cBhvr additive="base">
                                            <p:cTn id="8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9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9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9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9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7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90" name="Group 12"/>
          <p:cNvGrpSpPr>
            <a:grpSpLocks noChangeAspect="1"/>
          </p:cNvGrpSpPr>
          <p:nvPr/>
        </p:nvGrpSpPr>
        <p:grpSpPr bwMode="auto">
          <a:xfrm>
            <a:off x="1192643" y="1532267"/>
            <a:ext cx="2074863" cy="1908176"/>
            <a:chOff x="643" y="908"/>
            <a:chExt cx="1307" cy="1202"/>
          </a:xfrm>
        </p:grpSpPr>
        <p:sp>
          <p:nvSpPr>
            <p:cNvPr id="91" name="Freeform 13"/>
            <p:cNvSpPr/>
            <p:nvPr/>
          </p:nvSpPr>
          <p:spPr bwMode="auto">
            <a:xfrm>
              <a:off x="643" y="908"/>
              <a:ext cx="1288" cy="1107"/>
            </a:xfrm>
            <a:custGeom>
              <a:avLst/>
              <a:gdLst>
                <a:gd name="T0" fmla="*/ 452 w 461"/>
                <a:gd name="T1" fmla="*/ 221 h 396"/>
                <a:gd name="T2" fmla="*/ 424 w 461"/>
                <a:gd name="T3" fmla="*/ 282 h 396"/>
                <a:gd name="T4" fmla="*/ 136 w 461"/>
                <a:gd name="T5" fmla="*/ 387 h 396"/>
                <a:gd name="T6" fmla="*/ 76 w 461"/>
                <a:gd name="T7" fmla="*/ 359 h 396"/>
                <a:gd name="T8" fmla="*/ 8 w 461"/>
                <a:gd name="T9" fmla="*/ 174 h 396"/>
                <a:gd name="T10" fmla="*/ 37 w 461"/>
                <a:gd name="T11" fmla="*/ 114 h 396"/>
                <a:gd name="T12" fmla="*/ 325 w 461"/>
                <a:gd name="T13" fmla="*/ 9 h 396"/>
                <a:gd name="T14" fmla="*/ 385 w 461"/>
                <a:gd name="T15" fmla="*/ 37 h 396"/>
                <a:gd name="T16" fmla="*/ 452 w 461"/>
                <a:gd name="T17" fmla="*/ 22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396">
                  <a:moveTo>
                    <a:pt x="452" y="221"/>
                  </a:moveTo>
                  <a:cubicBezTo>
                    <a:pt x="461" y="246"/>
                    <a:pt x="449" y="273"/>
                    <a:pt x="424" y="282"/>
                  </a:cubicBezTo>
                  <a:cubicBezTo>
                    <a:pt x="136" y="387"/>
                    <a:pt x="136" y="387"/>
                    <a:pt x="136" y="387"/>
                  </a:cubicBezTo>
                  <a:cubicBezTo>
                    <a:pt x="112" y="396"/>
                    <a:pt x="85" y="383"/>
                    <a:pt x="76" y="359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0" y="150"/>
                    <a:pt x="12" y="123"/>
                    <a:pt x="37" y="114"/>
                  </a:cubicBezTo>
                  <a:cubicBezTo>
                    <a:pt x="325" y="9"/>
                    <a:pt x="325" y="9"/>
                    <a:pt x="325" y="9"/>
                  </a:cubicBezTo>
                  <a:cubicBezTo>
                    <a:pt x="349" y="0"/>
                    <a:pt x="376" y="13"/>
                    <a:pt x="385" y="37"/>
                  </a:cubicBezTo>
                  <a:lnTo>
                    <a:pt x="452" y="221"/>
                  </a:ln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Freeform 14"/>
            <p:cNvSpPr/>
            <p:nvPr/>
          </p:nvSpPr>
          <p:spPr bwMode="auto">
            <a:xfrm>
              <a:off x="808" y="1277"/>
              <a:ext cx="1123" cy="738"/>
            </a:xfrm>
            <a:custGeom>
              <a:avLst/>
              <a:gdLst>
                <a:gd name="T0" fmla="*/ 393 w 402"/>
                <a:gd name="T1" fmla="*/ 89 h 264"/>
                <a:gd name="T2" fmla="*/ 361 w 402"/>
                <a:gd name="T3" fmla="*/ 0 h 264"/>
                <a:gd name="T4" fmla="*/ 55 w 402"/>
                <a:gd name="T5" fmla="*/ 0 h 264"/>
                <a:gd name="T6" fmla="*/ 0 w 402"/>
                <a:gd name="T7" fmla="*/ 55 h 264"/>
                <a:gd name="T8" fmla="*/ 0 w 402"/>
                <a:gd name="T9" fmla="*/ 182 h 264"/>
                <a:gd name="T10" fmla="*/ 17 w 402"/>
                <a:gd name="T11" fmla="*/ 227 h 264"/>
                <a:gd name="T12" fmla="*/ 77 w 402"/>
                <a:gd name="T13" fmla="*/ 255 h 264"/>
                <a:gd name="T14" fmla="*/ 365 w 402"/>
                <a:gd name="T15" fmla="*/ 150 h 264"/>
                <a:gd name="T16" fmla="*/ 393 w 402"/>
                <a:gd name="T17" fmla="*/ 8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2" h="264">
                  <a:moveTo>
                    <a:pt x="393" y="89"/>
                  </a:moveTo>
                  <a:cubicBezTo>
                    <a:pt x="361" y="0"/>
                    <a:pt x="361" y="0"/>
                    <a:pt x="36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26" y="251"/>
                    <a:pt x="53" y="264"/>
                    <a:pt x="77" y="255"/>
                  </a:cubicBezTo>
                  <a:cubicBezTo>
                    <a:pt x="365" y="150"/>
                    <a:pt x="365" y="150"/>
                    <a:pt x="365" y="150"/>
                  </a:cubicBezTo>
                  <a:cubicBezTo>
                    <a:pt x="390" y="141"/>
                    <a:pt x="402" y="114"/>
                    <a:pt x="393" y="89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3" name="Freeform 15"/>
            <p:cNvSpPr/>
            <p:nvPr/>
          </p:nvSpPr>
          <p:spPr bwMode="auto">
            <a:xfrm>
              <a:off x="1046" y="1657"/>
              <a:ext cx="103" cy="101"/>
            </a:xfrm>
            <a:custGeom>
              <a:avLst/>
              <a:gdLst>
                <a:gd name="T0" fmla="*/ 27 w 103"/>
                <a:gd name="T1" fmla="*/ 101 h 101"/>
                <a:gd name="T2" fmla="*/ 103 w 103"/>
                <a:gd name="T3" fmla="*/ 73 h 101"/>
                <a:gd name="T4" fmla="*/ 75 w 103"/>
                <a:gd name="T5" fmla="*/ 0 h 101"/>
                <a:gd name="T6" fmla="*/ 0 w 103"/>
                <a:gd name="T7" fmla="*/ 28 h 101"/>
                <a:gd name="T8" fmla="*/ 27 w 10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1">
                  <a:moveTo>
                    <a:pt x="27" y="101"/>
                  </a:moveTo>
                  <a:lnTo>
                    <a:pt x="103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7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4" name="Freeform 16"/>
            <p:cNvSpPr/>
            <p:nvPr/>
          </p:nvSpPr>
          <p:spPr bwMode="auto">
            <a:xfrm>
              <a:off x="1355" y="1545"/>
              <a:ext cx="101" cy="98"/>
            </a:xfrm>
            <a:custGeom>
              <a:avLst/>
              <a:gdLst>
                <a:gd name="T0" fmla="*/ 26 w 101"/>
                <a:gd name="T1" fmla="*/ 98 h 98"/>
                <a:gd name="T2" fmla="*/ 101 w 101"/>
                <a:gd name="T3" fmla="*/ 73 h 98"/>
                <a:gd name="T4" fmla="*/ 76 w 101"/>
                <a:gd name="T5" fmla="*/ 0 h 98"/>
                <a:gd name="T6" fmla="*/ 0 w 101"/>
                <a:gd name="T7" fmla="*/ 28 h 98"/>
                <a:gd name="T8" fmla="*/ 26 w 101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8">
                  <a:moveTo>
                    <a:pt x="26" y="98"/>
                  </a:moveTo>
                  <a:lnTo>
                    <a:pt x="101" y="73"/>
                  </a:lnTo>
                  <a:lnTo>
                    <a:pt x="76" y="0"/>
                  </a:lnTo>
                  <a:lnTo>
                    <a:pt x="0" y="2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923" y="1702"/>
              <a:ext cx="100" cy="101"/>
            </a:xfrm>
            <a:custGeom>
              <a:avLst/>
              <a:gdLst>
                <a:gd name="T0" fmla="*/ 25 w 100"/>
                <a:gd name="T1" fmla="*/ 101 h 101"/>
                <a:gd name="T2" fmla="*/ 100 w 100"/>
                <a:gd name="T3" fmla="*/ 73 h 101"/>
                <a:gd name="T4" fmla="*/ 75 w 100"/>
                <a:gd name="T5" fmla="*/ 0 h 101"/>
                <a:gd name="T6" fmla="*/ 0 w 100"/>
                <a:gd name="T7" fmla="*/ 28 h 101"/>
                <a:gd name="T8" fmla="*/ 25 w 10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1">
                  <a:moveTo>
                    <a:pt x="25" y="101"/>
                  </a:moveTo>
                  <a:lnTo>
                    <a:pt x="100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5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6" name="Freeform 18"/>
            <p:cNvSpPr/>
            <p:nvPr/>
          </p:nvSpPr>
          <p:spPr bwMode="auto">
            <a:xfrm>
              <a:off x="1230" y="1590"/>
              <a:ext cx="103" cy="101"/>
            </a:xfrm>
            <a:custGeom>
              <a:avLst/>
              <a:gdLst>
                <a:gd name="T0" fmla="*/ 28 w 103"/>
                <a:gd name="T1" fmla="*/ 101 h 101"/>
                <a:gd name="T2" fmla="*/ 103 w 103"/>
                <a:gd name="T3" fmla="*/ 73 h 101"/>
                <a:gd name="T4" fmla="*/ 75 w 103"/>
                <a:gd name="T5" fmla="*/ 0 h 101"/>
                <a:gd name="T6" fmla="*/ 0 w 103"/>
                <a:gd name="T7" fmla="*/ 28 h 101"/>
                <a:gd name="T8" fmla="*/ 28 w 103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1">
                  <a:moveTo>
                    <a:pt x="28" y="101"/>
                  </a:moveTo>
                  <a:lnTo>
                    <a:pt x="103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8" y="101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Freeform 19"/>
            <p:cNvSpPr/>
            <p:nvPr/>
          </p:nvSpPr>
          <p:spPr bwMode="auto">
            <a:xfrm>
              <a:off x="1540" y="1478"/>
              <a:ext cx="100" cy="98"/>
            </a:xfrm>
            <a:custGeom>
              <a:avLst/>
              <a:gdLst>
                <a:gd name="T0" fmla="*/ 25 w 100"/>
                <a:gd name="T1" fmla="*/ 98 h 98"/>
                <a:gd name="T2" fmla="*/ 100 w 100"/>
                <a:gd name="T3" fmla="*/ 73 h 98"/>
                <a:gd name="T4" fmla="*/ 75 w 100"/>
                <a:gd name="T5" fmla="*/ 0 h 98"/>
                <a:gd name="T6" fmla="*/ 0 w 100"/>
                <a:gd name="T7" fmla="*/ 28 h 98"/>
                <a:gd name="T8" fmla="*/ 25 w 100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8">
                  <a:moveTo>
                    <a:pt x="25" y="98"/>
                  </a:moveTo>
                  <a:lnTo>
                    <a:pt x="100" y="73"/>
                  </a:lnTo>
                  <a:lnTo>
                    <a:pt x="75" y="0"/>
                  </a:lnTo>
                  <a:lnTo>
                    <a:pt x="0" y="28"/>
                  </a:lnTo>
                  <a:lnTo>
                    <a:pt x="25" y="98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Freeform 20"/>
            <p:cNvSpPr/>
            <p:nvPr/>
          </p:nvSpPr>
          <p:spPr bwMode="auto">
            <a:xfrm>
              <a:off x="1665" y="1434"/>
              <a:ext cx="101" cy="97"/>
            </a:xfrm>
            <a:custGeom>
              <a:avLst/>
              <a:gdLst>
                <a:gd name="T0" fmla="*/ 25 w 101"/>
                <a:gd name="T1" fmla="*/ 97 h 97"/>
                <a:gd name="T2" fmla="*/ 101 w 101"/>
                <a:gd name="T3" fmla="*/ 69 h 97"/>
                <a:gd name="T4" fmla="*/ 73 w 101"/>
                <a:gd name="T5" fmla="*/ 0 h 97"/>
                <a:gd name="T6" fmla="*/ 0 w 101"/>
                <a:gd name="T7" fmla="*/ 25 h 97"/>
                <a:gd name="T8" fmla="*/ 25 w 101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7">
                  <a:moveTo>
                    <a:pt x="25" y="97"/>
                  </a:moveTo>
                  <a:lnTo>
                    <a:pt x="101" y="69"/>
                  </a:lnTo>
                  <a:lnTo>
                    <a:pt x="73" y="0"/>
                  </a:lnTo>
                  <a:lnTo>
                    <a:pt x="0" y="25"/>
                  </a:lnTo>
                  <a:lnTo>
                    <a:pt x="25" y="97"/>
                  </a:lnTo>
                  <a:close/>
                </a:path>
              </a:pathLst>
            </a:custGeom>
            <a:solidFill>
              <a:srgbClr val="3D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Freeform 21"/>
            <p:cNvSpPr/>
            <p:nvPr/>
          </p:nvSpPr>
          <p:spPr bwMode="auto">
            <a:xfrm>
              <a:off x="699" y="1101"/>
              <a:ext cx="1112" cy="548"/>
            </a:xfrm>
            <a:custGeom>
              <a:avLst/>
              <a:gdLst>
                <a:gd name="T0" fmla="*/ 1112 w 1112"/>
                <a:gd name="T1" fmla="*/ 165 h 548"/>
                <a:gd name="T2" fmla="*/ 59 w 1112"/>
                <a:gd name="T3" fmla="*/ 548 h 548"/>
                <a:gd name="T4" fmla="*/ 0 w 1112"/>
                <a:gd name="T5" fmla="*/ 383 h 548"/>
                <a:gd name="T6" fmla="*/ 1053 w 1112"/>
                <a:gd name="T7" fmla="*/ 0 h 548"/>
                <a:gd name="T8" fmla="*/ 1112 w 1112"/>
                <a:gd name="T9" fmla="*/ 165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548">
                  <a:moveTo>
                    <a:pt x="1112" y="165"/>
                  </a:moveTo>
                  <a:lnTo>
                    <a:pt x="59" y="548"/>
                  </a:lnTo>
                  <a:lnTo>
                    <a:pt x="0" y="383"/>
                  </a:lnTo>
                  <a:lnTo>
                    <a:pt x="1053" y="0"/>
                  </a:lnTo>
                  <a:lnTo>
                    <a:pt x="1112" y="165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4" name="Freeform 22"/>
            <p:cNvSpPr/>
            <p:nvPr/>
          </p:nvSpPr>
          <p:spPr bwMode="auto">
            <a:xfrm>
              <a:off x="808" y="1277"/>
              <a:ext cx="966" cy="352"/>
            </a:xfrm>
            <a:custGeom>
              <a:avLst/>
              <a:gdLst>
                <a:gd name="T0" fmla="*/ 455 w 966"/>
                <a:gd name="T1" fmla="*/ 0 h 352"/>
                <a:gd name="T2" fmla="*/ 0 w 966"/>
                <a:gd name="T3" fmla="*/ 168 h 352"/>
                <a:gd name="T4" fmla="*/ 0 w 966"/>
                <a:gd name="T5" fmla="*/ 352 h 352"/>
                <a:gd name="T6" fmla="*/ 966 w 966"/>
                <a:gd name="T7" fmla="*/ 0 h 352"/>
                <a:gd name="T8" fmla="*/ 455 w 966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352">
                  <a:moveTo>
                    <a:pt x="455" y="0"/>
                  </a:moveTo>
                  <a:lnTo>
                    <a:pt x="0" y="168"/>
                  </a:lnTo>
                  <a:lnTo>
                    <a:pt x="0" y="352"/>
                  </a:lnTo>
                  <a:lnTo>
                    <a:pt x="966" y="0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EDB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Freeform 23"/>
            <p:cNvSpPr/>
            <p:nvPr/>
          </p:nvSpPr>
          <p:spPr bwMode="auto">
            <a:xfrm>
              <a:off x="831" y="1299"/>
              <a:ext cx="1119" cy="811"/>
            </a:xfrm>
            <a:custGeom>
              <a:avLst/>
              <a:gdLst>
                <a:gd name="T0" fmla="*/ 401 w 401"/>
                <a:gd name="T1" fmla="*/ 243 h 290"/>
                <a:gd name="T2" fmla="*/ 354 w 401"/>
                <a:gd name="T3" fmla="*/ 290 h 290"/>
                <a:gd name="T4" fmla="*/ 47 w 401"/>
                <a:gd name="T5" fmla="*/ 290 h 290"/>
                <a:gd name="T6" fmla="*/ 0 w 401"/>
                <a:gd name="T7" fmla="*/ 243 h 290"/>
                <a:gd name="T8" fmla="*/ 0 w 401"/>
                <a:gd name="T9" fmla="*/ 47 h 290"/>
                <a:gd name="T10" fmla="*/ 47 w 401"/>
                <a:gd name="T11" fmla="*/ 0 h 290"/>
                <a:gd name="T12" fmla="*/ 354 w 401"/>
                <a:gd name="T13" fmla="*/ 0 h 290"/>
                <a:gd name="T14" fmla="*/ 401 w 401"/>
                <a:gd name="T15" fmla="*/ 47 h 290"/>
                <a:gd name="T16" fmla="*/ 401 w 401"/>
                <a:gd name="T17" fmla="*/ 24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290">
                  <a:moveTo>
                    <a:pt x="401" y="243"/>
                  </a:moveTo>
                  <a:cubicBezTo>
                    <a:pt x="401" y="269"/>
                    <a:pt x="380" y="290"/>
                    <a:pt x="354" y="290"/>
                  </a:cubicBezTo>
                  <a:cubicBezTo>
                    <a:pt x="47" y="290"/>
                    <a:pt x="47" y="290"/>
                    <a:pt x="47" y="290"/>
                  </a:cubicBezTo>
                  <a:cubicBezTo>
                    <a:pt x="21" y="290"/>
                    <a:pt x="0" y="269"/>
                    <a:pt x="0" y="24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80" y="0"/>
                    <a:pt x="401" y="21"/>
                    <a:pt x="401" y="47"/>
                  </a:cubicBezTo>
                  <a:lnTo>
                    <a:pt x="401" y="243"/>
                  </a:ln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Freeform 24"/>
            <p:cNvSpPr/>
            <p:nvPr/>
          </p:nvSpPr>
          <p:spPr bwMode="auto">
            <a:xfrm>
              <a:off x="831" y="1727"/>
              <a:ext cx="1119" cy="383"/>
            </a:xfrm>
            <a:custGeom>
              <a:avLst/>
              <a:gdLst>
                <a:gd name="T0" fmla="*/ 0 w 401"/>
                <a:gd name="T1" fmla="*/ 0 h 137"/>
                <a:gd name="T2" fmla="*/ 0 w 401"/>
                <a:gd name="T3" fmla="*/ 90 h 137"/>
                <a:gd name="T4" fmla="*/ 47 w 401"/>
                <a:gd name="T5" fmla="*/ 137 h 137"/>
                <a:gd name="T6" fmla="*/ 354 w 401"/>
                <a:gd name="T7" fmla="*/ 137 h 137"/>
                <a:gd name="T8" fmla="*/ 401 w 401"/>
                <a:gd name="T9" fmla="*/ 90 h 137"/>
                <a:gd name="T10" fmla="*/ 401 w 401"/>
                <a:gd name="T11" fmla="*/ 0 h 137"/>
                <a:gd name="T12" fmla="*/ 0 w 401"/>
                <a:gd name="T1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137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116"/>
                    <a:pt x="21" y="137"/>
                    <a:pt x="47" y="137"/>
                  </a:cubicBezTo>
                  <a:cubicBezTo>
                    <a:pt x="354" y="137"/>
                    <a:pt x="354" y="137"/>
                    <a:pt x="354" y="137"/>
                  </a:cubicBezTo>
                  <a:cubicBezTo>
                    <a:pt x="380" y="137"/>
                    <a:pt x="401" y="116"/>
                    <a:pt x="401" y="90"/>
                  </a:cubicBezTo>
                  <a:cubicBezTo>
                    <a:pt x="401" y="0"/>
                    <a:pt x="401" y="0"/>
                    <a:pt x="40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7" name="Freeform 25"/>
            <p:cNvSpPr>
              <a:spLocks noEditPoints="1"/>
            </p:cNvSpPr>
            <p:nvPr/>
          </p:nvSpPr>
          <p:spPr bwMode="auto">
            <a:xfrm>
              <a:off x="1012" y="1931"/>
              <a:ext cx="410" cy="28"/>
            </a:xfrm>
            <a:custGeom>
              <a:avLst/>
              <a:gdLst>
                <a:gd name="T0" fmla="*/ 410 w 410"/>
                <a:gd name="T1" fmla="*/ 28 h 28"/>
                <a:gd name="T2" fmla="*/ 374 w 410"/>
                <a:gd name="T3" fmla="*/ 28 h 28"/>
                <a:gd name="T4" fmla="*/ 374 w 410"/>
                <a:gd name="T5" fmla="*/ 0 h 28"/>
                <a:gd name="T6" fmla="*/ 410 w 410"/>
                <a:gd name="T7" fmla="*/ 0 h 28"/>
                <a:gd name="T8" fmla="*/ 410 w 410"/>
                <a:gd name="T9" fmla="*/ 28 h 28"/>
                <a:gd name="T10" fmla="*/ 349 w 410"/>
                <a:gd name="T11" fmla="*/ 28 h 28"/>
                <a:gd name="T12" fmla="*/ 310 w 410"/>
                <a:gd name="T13" fmla="*/ 28 h 28"/>
                <a:gd name="T14" fmla="*/ 310 w 410"/>
                <a:gd name="T15" fmla="*/ 0 h 28"/>
                <a:gd name="T16" fmla="*/ 349 w 410"/>
                <a:gd name="T17" fmla="*/ 0 h 28"/>
                <a:gd name="T18" fmla="*/ 349 w 410"/>
                <a:gd name="T19" fmla="*/ 28 h 28"/>
                <a:gd name="T20" fmla="*/ 285 w 410"/>
                <a:gd name="T21" fmla="*/ 28 h 28"/>
                <a:gd name="T22" fmla="*/ 249 w 410"/>
                <a:gd name="T23" fmla="*/ 28 h 28"/>
                <a:gd name="T24" fmla="*/ 249 w 410"/>
                <a:gd name="T25" fmla="*/ 0 h 28"/>
                <a:gd name="T26" fmla="*/ 285 w 410"/>
                <a:gd name="T27" fmla="*/ 0 h 28"/>
                <a:gd name="T28" fmla="*/ 285 w 410"/>
                <a:gd name="T29" fmla="*/ 28 h 28"/>
                <a:gd name="T30" fmla="*/ 223 w 410"/>
                <a:gd name="T31" fmla="*/ 28 h 28"/>
                <a:gd name="T32" fmla="*/ 187 w 410"/>
                <a:gd name="T33" fmla="*/ 28 h 28"/>
                <a:gd name="T34" fmla="*/ 187 w 410"/>
                <a:gd name="T35" fmla="*/ 0 h 28"/>
                <a:gd name="T36" fmla="*/ 223 w 410"/>
                <a:gd name="T37" fmla="*/ 0 h 28"/>
                <a:gd name="T38" fmla="*/ 223 w 410"/>
                <a:gd name="T39" fmla="*/ 28 h 28"/>
                <a:gd name="T40" fmla="*/ 162 w 410"/>
                <a:gd name="T41" fmla="*/ 28 h 28"/>
                <a:gd name="T42" fmla="*/ 123 w 410"/>
                <a:gd name="T43" fmla="*/ 28 h 28"/>
                <a:gd name="T44" fmla="*/ 123 w 410"/>
                <a:gd name="T45" fmla="*/ 0 h 28"/>
                <a:gd name="T46" fmla="*/ 162 w 410"/>
                <a:gd name="T47" fmla="*/ 0 h 28"/>
                <a:gd name="T48" fmla="*/ 162 w 410"/>
                <a:gd name="T49" fmla="*/ 28 h 28"/>
                <a:gd name="T50" fmla="*/ 98 w 410"/>
                <a:gd name="T51" fmla="*/ 28 h 28"/>
                <a:gd name="T52" fmla="*/ 61 w 410"/>
                <a:gd name="T53" fmla="*/ 28 h 28"/>
                <a:gd name="T54" fmla="*/ 61 w 410"/>
                <a:gd name="T55" fmla="*/ 0 h 28"/>
                <a:gd name="T56" fmla="*/ 98 w 410"/>
                <a:gd name="T57" fmla="*/ 0 h 28"/>
                <a:gd name="T58" fmla="*/ 98 w 410"/>
                <a:gd name="T59" fmla="*/ 28 h 28"/>
                <a:gd name="T60" fmla="*/ 36 w 410"/>
                <a:gd name="T61" fmla="*/ 28 h 28"/>
                <a:gd name="T62" fmla="*/ 0 w 410"/>
                <a:gd name="T63" fmla="*/ 28 h 28"/>
                <a:gd name="T64" fmla="*/ 0 w 410"/>
                <a:gd name="T65" fmla="*/ 0 h 28"/>
                <a:gd name="T66" fmla="*/ 36 w 410"/>
                <a:gd name="T67" fmla="*/ 0 h 28"/>
                <a:gd name="T68" fmla="*/ 36 w 410"/>
                <a:gd name="T6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0" h="28">
                  <a:moveTo>
                    <a:pt x="410" y="28"/>
                  </a:moveTo>
                  <a:lnTo>
                    <a:pt x="374" y="28"/>
                  </a:lnTo>
                  <a:lnTo>
                    <a:pt x="374" y="0"/>
                  </a:lnTo>
                  <a:lnTo>
                    <a:pt x="410" y="0"/>
                  </a:lnTo>
                  <a:lnTo>
                    <a:pt x="410" y="28"/>
                  </a:lnTo>
                  <a:close/>
                  <a:moveTo>
                    <a:pt x="349" y="28"/>
                  </a:moveTo>
                  <a:lnTo>
                    <a:pt x="310" y="28"/>
                  </a:lnTo>
                  <a:lnTo>
                    <a:pt x="310" y="0"/>
                  </a:lnTo>
                  <a:lnTo>
                    <a:pt x="349" y="0"/>
                  </a:lnTo>
                  <a:lnTo>
                    <a:pt x="349" y="28"/>
                  </a:lnTo>
                  <a:close/>
                  <a:moveTo>
                    <a:pt x="285" y="28"/>
                  </a:moveTo>
                  <a:lnTo>
                    <a:pt x="249" y="28"/>
                  </a:lnTo>
                  <a:lnTo>
                    <a:pt x="249" y="0"/>
                  </a:lnTo>
                  <a:lnTo>
                    <a:pt x="285" y="0"/>
                  </a:lnTo>
                  <a:lnTo>
                    <a:pt x="285" y="28"/>
                  </a:lnTo>
                  <a:close/>
                  <a:moveTo>
                    <a:pt x="223" y="28"/>
                  </a:moveTo>
                  <a:lnTo>
                    <a:pt x="187" y="28"/>
                  </a:lnTo>
                  <a:lnTo>
                    <a:pt x="187" y="0"/>
                  </a:lnTo>
                  <a:lnTo>
                    <a:pt x="223" y="0"/>
                  </a:lnTo>
                  <a:lnTo>
                    <a:pt x="223" y="28"/>
                  </a:lnTo>
                  <a:close/>
                  <a:moveTo>
                    <a:pt x="162" y="28"/>
                  </a:moveTo>
                  <a:lnTo>
                    <a:pt x="123" y="28"/>
                  </a:lnTo>
                  <a:lnTo>
                    <a:pt x="123" y="0"/>
                  </a:lnTo>
                  <a:lnTo>
                    <a:pt x="162" y="0"/>
                  </a:lnTo>
                  <a:lnTo>
                    <a:pt x="162" y="28"/>
                  </a:lnTo>
                  <a:close/>
                  <a:moveTo>
                    <a:pt x="98" y="28"/>
                  </a:moveTo>
                  <a:lnTo>
                    <a:pt x="61" y="28"/>
                  </a:lnTo>
                  <a:lnTo>
                    <a:pt x="61" y="0"/>
                  </a:lnTo>
                  <a:lnTo>
                    <a:pt x="98" y="0"/>
                  </a:lnTo>
                  <a:lnTo>
                    <a:pt x="98" y="28"/>
                  </a:lnTo>
                  <a:close/>
                  <a:moveTo>
                    <a:pt x="3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28"/>
                  </a:lnTo>
                  <a:close/>
                </a:path>
              </a:pathLst>
            </a:cu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Rectangle 26"/>
            <p:cNvSpPr>
              <a:spLocks noChangeArrowheads="1"/>
            </p:cNvSpPr>
            <p:nvPr/>
          </p:nvSpPr>
          <p:spPr bwMode="auto">
            <a:xfrm>
              <a:off x="1129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Rectangle 27"/>
            <p:cNvSpPr>
              <a:spLocks noChangeArrowheads="1"/>
            </p:cNvSpPr>
            <p:nvPr/>
          </p:nvSpPr>
          <p:spPr bwMode="auto">
            <a:xfrm>
              <a:off x="1420" y="1819"/>
              <a:ext cx="69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Rectangle 28"/>
            <p:cNvSpPr>
              <a:spLocks noChangeArrowheads="1"/>
            </p:cNvSpPr>
            <p:nvPr/>
          </p:nvSpPr>
          <p:spPr bwMode="auto">
            <a:xfrm>
              <a:off x="1012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1" name="Rectangle 29"/>
            <p:cNvSpPr>
              <a:spLocks noChangeArrowheads="1"/>
            </p:cNvSpPr>
            <p:nvPr/>
          </p:nvSpPr>
          <p:spPr bwMode="auto">
            <a:xfrm>
              <a:off x="1302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Rectangle 30"/>
            <p:cNvSpPr>
              <a:spLocks noChangeArrowheads="1"/>
            </p:cNvSpPr>
            <p:nvPr/>
          </p:nvSpPr>
          <p:spPr bwMode="auto">
            <a:xfrm>
              <a:off x="1593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3" name="Rectangle 31"/>
            <p:cNvSpPr>
              <a:spLocks noChangeArrowheads="1"/>
            </p:cNvSpPr>
            <p:nvPr/>
          </p:nvSpPr>
          <p:spPr bwMode="auto">
            <a:xfrm>
              <a:off x="1710" y="1819"/>
              <a:ext cx="70" cy="68"/>
            </a:xfrm>
            <a:prstGeom prst="rect">
              <a:avLst/>
            </a:prstGeom>
            <a:solidFill>
              <a:srgbClr val="E6E7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Freeform 32"/>
            <p:cNvSpPr>
              <a:spLocks noEditPoints="1"/>
            </p:cNvSpPr>
            <p:nvPr/>
          </p:nvSpPr>
          <p:spPr bwMode="auto">
            <a:xfrm>
              <a:off x="1006" y="1439"/>
              <a:ext cx="782" cy="218"/>
            </a:xfrm>
            <a:custGeom>
              <a:avLst/>
              <a:gdLst>
                <a:gd name="T0" fmla="*/ 89 w 280"/>
                <a:gd name="T1" fmla="*/ 1 h 78"/>
                <a:gd name="T2" fmla="*/ 66 w 280"/>
                <a:gd name="T3" fmla="*/ 77 h 78"/>
                <a:gd name="T4" fmla="*/ 84 w 280"/>
                <a:gd name="T5" fmla="*/ 77 h 78"/>
                <a:gd name="T6" fmla="*/ 89 w 280"/>
                <a:gd name="T7" fmla="*/ 58 h 78"/>
                <a:gd name="T8" fmla="*/ 111 w 280"/>
                <a:gd name="T9" fmla="*/ 58 h 78"/>
                <a:gd name="T10" fmla="*/ 117 w 280"/>
                <a:gd name="T11" fmla="*/ 77 h 78"/>
                <a:gd name="T12" fmla="*/ 135 w 280"/>
                <a:gd name="T13" fmla="*/ 77 h 78"/>
                <a:gd name="T14" fmla="*/ 112 w 280"/>
                <a:gd name="T15" fmla="*/ 1 h 78"/>
                <a:gd name="T16" fmla="*/ 89 w 280"/>
                <a:gd name="T17" fmla="*/ 1 h 78"/>
                <a:gd name="T18" fmla="*/ 92 w 280"/>
                <a:gd name="T19" fmla="*/ 45 h 78"/>
                <a:gd name="T20" fmla="*/ 96 w 280"/>
                <a:gd name="T21" fmla="*/ 29 h 78"/>
                <a:gd name="T22" fmla="*/ 100 w 280"/>
                <a:gd name="T23" fmla="*/ 14 h 78"/>
                <a:gd name="T24" fmla="*/ 100 w 280"/>
                <a:gd name="T25" fmla="*/ 14 h 78"/>
                <a:gd name="T26" fmla="*/ 104 w 280"/>
                <a:gd name="T27" fmla="*/ 29 h 78"/>
                <a:gd name="T28" fmla="*/ 109 w 280"/>
                <a:gd name="T29" fmla="*/ 45 h 78"/>
                <a:gd name="T30" fmla="*/ 92 w 280"/>
                <a:gd name="T31" fmla="*/ 45 h 78"/>
                <a:gd name="T32" fmla="*/ 42 w 280"/>
                <a:gd name="T33" fmla="*/ 14 h 78"/>
                <a:gd name="T34" fmla="*/ 57 w 280"/>
                <a:gd name="T35" fmla="*/ 17 h 78"/>
                <a:gd name="T36" fmla="*/ 60 w 280"/>
                <a:gd name="T37" fmla="*/ 3 h 78"/>
                <a:gd name="T38" fmla="*/ 41 w 280"/>
                <a:gd name="T39" fmla="*/ 0 h 78"/>
                <a:gd name="T40" fmla="*/ 0 w 280"/>
                <a:gd name="T41" fmla="*/ 40 h 78"/>
                <a:gd name="T42" fmla="*/ 40 w 280"/>
                <a:gd name="T43" fmla="*/ 78 h 78"/>
                <a:gd name="T44" fmla="*/ 59 w 280"/>
                <a:gd name="T45" fmla="*/ 75 h 78"/>
                <a:gd name="T46" fmla="*/ 57 w 280"/>
                <a:gd name="T47" fmla="*/ 62 h 78"/>
                <a:gd name="T48" fmla="*/ 42 w 280"/>
                <a:gd name="T49" fmla="*/ 64 h 78"/>
                <a:gd name="T50" fmla="*/ 18 w 280"/>
                <a:gd name="T51" fmla="*/ 39 h 78"/>
                <a:gd name="T52" fmla="*/ 42 w 280"/>
                <a:gd name="T53" fmla="*/ 14 h 78"/>
                <a:gd name="T54" fmla="*/ 267 w 280"/>
                <a:gd name="T55" fmla="*/ 9 h 78"/>
                <a:gd name="T56" fmla="*/ 236 w 280"/>
                <a:gd name="T57" fmla="*/ 1 h 78"/>
                <a:gd name="T58" fmla="*/ 212 w 280"/>
                <a:gd name="T59" fmla="*/ 2 h 78"/>
                <a:gd name="T60" fmla="*/ 212 w 280"/>
                <a:gd name="T61" fmla="*/ 77 h 78"/>
                <a:gd name="T62" fmla="*/ 232 w 280"/>
                <a:gd name="T63" fmla="*/ 78 h 78"/>
                <a:gd name="T64" fmla="*/ 267 w 280"/>
                <a:gd name="T65" fmla="*/ 68 h 78"/>
                <a:gd name="T66" fmla="*/ 280 w 280"/>
                <a:gd name="T67" fmla="*/ 38 h 78"/>
                <a:gd name="T68" fmla="*/ 267 w 280"/>
                <a:gd name="T69" fmla="*/ 9 h 78"/>
                <a:gd name="T70" fmla="*/ 236 w 280"/>
                <a:gd name="T71" fmla="*/ 65 h 78"/>
                <a:gd name="T72" fmla="*/ 230 w 280"/>
                <a:gd name="T73" fmla="*/ 64 h 78"/>
                <a:gd name="T74" fmla="*/ 230 w 280"/>
                <a:gd name="T75" fmla="*/ 15 h 78"/>
                <a:gd name="T76" fmla="*/ 237 w 280"/>
                <a:gd name="T77" fmla="*/ 14 h 78"/>
                <a:gd name="T78" fmla="*/ 261 w 280"/>
                <a:gd name="T79" fmla="*/ 38 h 78"/>
                <a:gd name="T80" fmla="*/ 236 w 280"/>
                <a:gd name="T81" fmla="*/ 65 h 78"/>
                <a:gd name="T82" fmla="*/ 187 w 280"/>
                <a:gd name="T83" fmla="*/ 42 h 78"/>
                <a:gd name="T84" fmla="*/ 187 w 280"/>
                <a:gd name="T85" fmla="*/ 41 h 78"/>
                <a:gd name="T86" fmla="*/ 200 w 280"/>
                <a:gd name="T87" fmla="*/ 23 h 78"/>
                <a:gd name="T88" fmla="*/ 193 w 280"/>
                <a:gd name="T89" fmla="*/ 7 h 78"/>
                <a:gd name="T90" fmla="*/ 168 w 280"/>
                <a:gd name="T91" fmla="*/ 1 h 78"/>
                <a:gd name="T92" fmla="*/ 146 w 280"/>
                <a:gd name="T93" fmla="*/ 2 h 78"/>
                <a:gd name="T94" fmla="*/ 146 w 280"/>
                <a:gd name="T95" fmla="*/ 77 h 78"/>
                <a:gd name="T96" fmla="*/ 163 w 280"/>
                <a:gd name="T97" fmla="*/ 77 h 78"/>
                <a:gd name="T98" fmla="*/ 163 w 280"/>
                <a:gd name="T99" fmla="*/ 47 h 78"/>
                <a:gd name="T100" fmla="*/ 168 w 280"/>
                <a:gd name="T101" fmla="*/ 47 h 78"/>
                <a:gd name="T102" fmla="*/ 180 w 280"/>
                <a:gd name="T103" fmla="*/ 60 h 78"/>
                <a:gd name="T104" fmla="*/ 185 w 280"/>
                <a:gd name="T105" fmla="*/ 77 h 78"/>
                <a:gd name="T106" fmla="*/ 203 w 280"/>
                <a:gd name="T107" fmla="*/ 77 h 78"/>
                <a:gd name="T108" fmla="*/ 197 w 280"/>
                <a:gd name="T109" fmla="*/ 56 h 78"/>
                <a:gd name="T110" fmla="*/ 187 w 280"/>
                <a:gd name="T111" fmla="*/ 42 h 78"/>
                <a:gd name="T112" fmla="*/ 169 w 280"/>
                <a:gd name="T113" fmla="*/ 35 h 78"/>
                <a:gd name="T114" fmla="*/ 163 w 280"/>
                <a:gd name="T115" fmla="*/ 35 h 78"/>
                <a:gd name="T116" fmla="*/ 163 w 280"/>
                <a:gd name="T117" fmla="*/ 14 h 78"/>
                <a:gd name="T118" fmla="*/ 170 w 280"/>
                <a:gd name="T119" fmla="*/ 14 h 78"/>
                <a:gd name="T120" fmla="*/ 183 w 280"/>
                <a:gd name="T121" fmla="*/ 24 h 78"/>
                <a:gd name="T122" fmla="*/ 169 w 280"/>
                <a:gd name="T123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0" h="78">
                  <a:moveTo>
                    <a:pt x="89" y="1"/>
                  </a:moveTo>
                  <a:cubicBezTo>
                    <a:pt x="66" y="77"/>
                    <a:pt x="66" y="77"/>
                    <a:pt x="66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7" y="77"/>
                    <a:pt x="117" y="77"/>
                    <a:pt x="117" y="77"/>
                  </a:cubicBezTo>
                  <a:cubicBezTo>
                    <a:pt x="135" y="77"/>
                    <a:pt x="135" y="77"/>
                    <a:pt x="135" y="77"/>
                  </a:cubicBezTo>
                  <a:cubicBezTo>
                    <a:pt x="112" y="1"/>
                    <a:pt x="112" y="1"/>
                    <a:pt x="112" y="1"/>
                  </a:cubicBezTo>
                  <a:lnTo>
                    <a:pt x="89" y="1"/>
                  </a:lnTo>
                  <a:close/>
                  <a:moveTo>
                    <a:pt x="92" y="45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97" y="24"/>
                    <a:pt x="99" y="19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9"/>
                    <a:pt x="102" y="24"/>
                    <a:pt x="104" y="29"/>
                  </a:cubicBezTo>
                  <a:cubicBezTo>
                    <a:pt x="109" y="45"/>
                    <a:pt x="109" y="45"/>
                    <a:pt x="109" y="45"/>
                  </a:cubicBezTo>
                  <a:lnTo>
                    <a:pt x="92" y="45"/>
                  </a:lnTo>
                  <a:close/>
                  <a:moveTo>
                    <a:pt x="42" y="14"/>
                  </a:moveTo>
                  <a:cubicBezTo>
                    <a:pt x="48" y="14"/>
                    <a:pt x="53" y="16"/>
                    <a:pt x="57" y="17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7" y="2"/>
                    <a:pt x="50" y="0"/>
                    <a:pt x="41" y="0"/>
                  </a:cubicBezTo>
                  <a:cubicBezTo>
                    <a:pt x="18" y="0"/>
                    <a:pt x="0" y="15"/>
                    <a:pt x="0" y="40"/>
                  </a:cubicBezTo>
                  <a:cubicBezTo>
                    <a:pt x="0" y="62"/>
                    <a:pt x="13" y="78"/>
                    <a:pt x="40" y="78"/>
                  </a:cubicBezTo>
                  <a:cubicBezTo>
                    <a:pt x="49" y="78"/>
                    <a:pt x="56" y="77"/>
                    <a:pt x="59" y="75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3" y="63"/>
                    <a:pt x="47" y="64"/>
                    <a:pt x="42" y="64"/>
                  </a:cubicBezTo>
                  <a:cubicBezTo>
                    <a:pt x="27" y="64"/>
                    <a:pt x="18" y="55"/>
                    <a:pt x="18" y="39"/>
                  </a:cubicBezTo>
                  <a:cubicBezTo>
                    <a:pt x="18" y="23"/>
                    <a:pt x="28" y="14"/>
                    <a:pt x="42" y="14"/>
                  </a:cubicBezTo>
                  <a:close/>
                  <a:moveTo>
                    <a:pt x="267" y="9"/>
                  </a:moveTo>
                  <a:cubicBezTo>
                    <a:pt x="259" y="3"/>
                    <a:pt x="250" y="1"/>
                    <a:pt x="236" y="1"/>
                  </a:cubicBezTo>
                  <a:cubicBezTo>
                    <a:pt x="227" y="1"/>
                    <a:pt x="219" y="1"/>
                    <a:pt x="212" y="2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7" y="78"/>
                    <a:pt x="223" y="78"/>
                    <a:pt x="232" y="78"/>
                  </a:cubicBezTo>
                  <a:cubicBezTo>
                    <a:pt x="247" y="78"/>
                    <a:pt x="259" y="75"/>
                    <a:pt x="267" y="68"/>
                  </a:cubicBezTo>
                  <a:cubicBezTo>
                    <a:pt x="274" y="62"/>
                    <a:pt x="280" y="52"/>
                    <a:pt x="280" y="38"/>
                  </a:cubicBezTo>
                  <a:cubicBezTo>
                    <a:pt x="280" y="24"/>
                    <a:pt x="275" y="15"/>
                    <a:pt x="267" y="9"/>
                  </a:cubicBezTo>
                  <a:close/>
                  <a:moveTo>
                    <a:pt x="236" y="65"/>
                  </a:moveTo>
                  <a:cubicBezTo>
                    <a:pt x="233" y="65"/>
                    <a:pt x="231" y="65"/>
                    <a:pt x="230" y="64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1" y="14"/>
                    <a:pt x="234" y="14"/>
                    <a:pt x="237" y="14"/>
                  </a:cubicBezTo>
                  <a:cubicBezTo>
                    <a:pt x="252" y="14"/>
                    <a:pt x="261" y="22"/>
                    <a:pt x="261" y="38"/>
                  </a:cubicBezTo>
                  <a:cubicBezTo>
                    <a:pt x="261" y="56"/>
                    <a:pt x="251" y="65"/>
                    <a:pt x="236" y="65"/>
                  </a:cubicBezTo>
                  <a:close/>
                  <a:moveTo>
                    <a:pt x="187" y="42"/>
                  </a:moveTo>
                  <a:cubicBezTo>
                    <a:pt x="187" y="41"/>
                    <a:pt x="187" y="41"/>
                    <a:pt x="187" y="41"/>
                  </a:cubicBezTo>
                  <a:cubicBezTo>
                    <a:pt x="193" y="39"/>
                    <a:pt x="200" y="32"/>
                    <a:pt x="200" y="23"/>
                  </a:cubicBezTo>
                  <a:cubicBezTo>
                    <a:pt x="200" y="16"/>
                    <a:pt x="197" y="10"/>
                    <a:pt x="193" y="7"/>
                  </a:cubicBezTo>
                  <a:cubicBezTo>
                    <a:pt x="188" y="2"/>
                    <a:pt x="180" y="1"/>
                    <a:pt x="168" y="1"/>
                  </a:cubicBezTo>
                  <a:cubicBezTo>
                    <a:pt x="159" y="1"/>
                    <a:pt x="151" y="1"/>
                    <a:pt x="146" y="2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8" y="47"/>
                    <a:pt x="168" y="47"/>
                    <a:pt x="168" y="47"/>
                  </a:cubicBezTo>
                  <a:cubicBezTo>
                    <a:pt x="175" y="48"/>
                    <a:pt x="178" y="50"/>
                    <a:pt x="180" y="60"/>
                  </a:cubicBezTo>
                  <a:cubicBezTo>
                    <a:pt x="182" y="69"/>
                    <a:pt x="184" y="75"/>
                    <a:pt x="185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1" y="74"/>
                    <a:pt x="199" y="64"/>
                    <a:pt x="197" y="56"/>
                  </a:cubicBezTo>
                  <a:cubicBezTo>
                    <a:pt x="195" y="49"/>
                    <a:pt x="192" y="44"/>
                    <a:pt x="187" y="42"/>
                  </a:cubicBezTo>
                  <a:close/>
                  <a:moveTo>
                    <a:pt x="169" y="35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3" y="14"/>
                    <a:pt x="163" y="14"/>
                    <a:pt x="163" y="14"/>
                  </a:cubicBezTo>
                  <a:cubicBezTo>
                    <a:pt x="164" y="14"/>
                    <a:pt x="166" y="14"/>
                    <a:pt x="170" y="14"/>
                  </a:cubicBezTo>
                  <a:cubicBezTo>
                    <a:pt x="178" y="14"/>
                    <a:pt x="183" y="17"/>
                    <a:pt x="183" y="24"/>
                  </a:cubicBezTo>
                  <a:cubicBezTo>
                    <a:pt x="183" y="31"/>
                    <a:pt x="178" y="35"/>
                    <a:pt x="169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46419" y="1534601"/>
            <a:ext cx="4065873" cy="2013066"/>
            <a:chOff x="3758414" y="1472726"/>
            <a:chExt cx="4065873" cy="2013066"/>
          </a:xfrm>
        </p:grpSpPr>
        <p:sp>
          <p:nvSpPr>
            <p:cNvPr id="155" name="矩形 154"/>
            <p:cNvSpPr>
              <a:spLocks noChangeArrowheads="1"/>
            </p:cNvSpPr>
            <p:nvPr/>
          </p:nvSpPr>
          <p:spPr bwMode="auto">
            <a:xfrm>
              <a:off x="3758414" y="1472726"/>
              <a:ext cx="406587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矩形 155"/>
            <p:cNvSpPr>
              <a:spLocks noChangeArrowheads="1"/>
            </p:cNvSpPr>
            <p:nvPr/>
          </p:nvSpPr>
          <p:spPr bwMode="auto">
            <a:xfrm>
              <a:off x="3758414" y="2470129"/>
              <a:ext cx="406587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78" name="矩形 77"/>
          <p:cNvSpPr/>
          <p:nvPr/>
        </p:nvSpPr>
        <p:spPr>
          <a:xfrm>
            <a:off x="0" y="895722"/>
            <a:ext cx="9144000" cy="1911556"/>
          </a:xfrm>
          <a:prstGeom prst="rect">
            <a:avLst/>
          </a:prstGeom>
          <a:solidFill>
            <a:srgbClr val="D7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72183"/>
            <a:ext cx="9144000" cy="17526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473971" y="3029802"/>
            <a:ext cx="4164948" cy="570284"/>
            <a:chOff x="473971" y="2944909"/>
            <a:chExt cx="4164948" cy="570284"/>
          </a:xfrm>
        </p:grpSpPr>
        <p:sp>
          <p:nvSpPr>
            <p:cNvPr id="81" name="矩形 80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F06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燕尾形 83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4798093" y="3014842"/>
            <a:ext cx="4153527" cy="570284"/>
            <a:chOff x="4798093" y="2929949"/>
            <a:chExt cx="4153527" cy="570284"/>
          </a:xfrm>
        </p:grpSpPr>
        <p:sp>
          <p:nvSpPr>
            <p:cNvPr id="86" name="矩形 85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燕尾形 88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4798093" y="3766206"/>
            <a:ext cx="4178927" cy="600164"/>
            <a:chOff x="4798093" y="3681313"/>
            <a:chExt cx="4178927" cy="600164"/>
          </a:xfrm>
        </p:grpSpPr>
        <p:sp>
          <p:nvSpPr>
            <p:cNvPr id="158" name="矩形 157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160" name="矩形 159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F066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燕尾形 160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2" name="组合 161"/>
          <p:cNvGrpSpPr/>
          <p:nvPr/>
        </p:nvGrpSpPr>
        <p:grpSpPr>
          <a:xfrm>
            <a:off x="473971" y="3766494"/>
            <a:ext cx="3994658" cy="600164"/>
            <a:chOff x="473971" y="3681601"/>
            <a:chExt cx="3994658" cy="600164"/>
          </a:xfrm>
        </p:grpSpPr>
        <p:sp>
          <p:nvSpPr>
            <p:cNvPr id="163" name="矩形 162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165" name="矩形 164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燕尾形 165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54" name="图示 53"/>
          <p:cNvGraphicFramePr/>
          <p:nvPr/>
        </p:nvGraphicFramePr>
        <p:xfrm>
          <a:off x="1925070" y="958719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矩形 91"/>
          <p:cNvSpPr>
            <a:spLocks noChangeArrowheads="1"/>
          </p:cNvSpPr>
          <p:nvPr/>
        </p:nvSpPr>
        <p:spPr bwMode="auto">
          <a:xfrm>
            <a:off x="1442846" y="3462666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6" name="矩形 91"/>
          <p:cNvSpPr>
            <a:spLocks noChangeArrowheads="1"/>
          </p:cNvSpPr>
          <p:nvPr/>
        </p:nvSpPr>
        <p:spPr bwMode="auto">
          <a:xfrm>
            <a:off x="1470386" y="1192017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7" name="矩形 91"/>
          <p:cNvSpPr>
            <a:spLocks noChangeArrowheads="1"/>
          </p:cNvSpPr>
          <p:nvPr/>
        </p:nvSpPr>
        <p:spPr bwMode="auto">
          <a:xfrm>
            <a:off x="5896905" y="1192017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91"/>
          <p:cNvSpPr>
            <a:spLocks noChangeArrowheads="1"/>
          </p:cNvSpPr>
          <p:nvPr/>
        </p:nvSpPr>
        <p:spPr bwMode="auto">
          <a:xfrm>
            <a:off x="5896905" y="3462666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AsOne/>
      </p:bldGraphic>
      <p:bldP spid="55" grpId="0"/>
      <p:bldP spid="56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z="1400" spc="100" dirty="0">
                <a:solidFill>
                  <a:srgbClr val="F0662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06627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19" name="组合 18"/>
          <p:cNvGrpSpPr/>
          <p:nvPr/>
        </p:nvGrpSpPr>
        <p:grpSpPr>
          <a:xfrm>
            <a:off x="5843109" y="1237534"/>
            <a:ext cx="2246475" cy="2546096"/>
            <a:chOff x="5932488" y="1336676"/>
            <a:chExt cx="2159000" cy="2446954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 rot="994136">
              <a:off x="5932488" y="1336676"/>
              <a:ext cx="2159000" cy="2085975"/>
              <a:chOff x="3737" y="842"/>
              <a:chExt cx="1360" cy="1314"/>
            </a:xfrm>
          </p:grpSpPr>
          <p:sp>
            <p:nvSpPr>
              <p:cNvPr id="4" name="Freeform 5"/>
              <p:cNvSpPr/>
              <p:nvPr/>
            </p:nvSpPr>
            <p:spPr bwMode="auto">
              <a:xfrm>
                <a:off x="4390" y="842"/>
                <a:ext cx="60" cy="207"/>
              </a:xfrm>
              <a:custGeom>
                <a:avLst/>
                <a:gdLst>
                  <a:gd name="T0" fmla="*/ 10 w 19"/>
                  <a:gd name="T1" fmla="*/ 66 h 66"/>
                  <a:gd name="T2" fmla="*/ 0 w 19"/>
                  <a:gd name="T3" fmla="*/ 56 h 66"/>
                  <a:gd name="T4" fmla="*/ 0 w 19"/>
                  <a:gd name="T5" fmla="*/ 10 h 66"/>
                  <a:gd name="T6" fmla="*/ 10 w 19"/>
                  <a:gd name="T7" fmla="*/ 0 h 66"/>
                  <a:gd name="T8" fmla="*/ 19 w 19"/>
                  <a:gd name="T9" fmla="*/ 10 h 66"/>
                  <a:gd name="T10" fmla="*/ 19 w 19"/>
                  <a:gd name="T11" fmla="*/ 56 h 66"/>
                  <a:gd name="T12" fmla="*/ 10 w 19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0" y="66"/>
                    </a:moveTo>
                    <a:cubicBezTo>
                      <a:pt x="4" y="66"/>
                      <a:pt x="0" y="61"/>
                      <a:pt x="0" y="5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19" y="5"/>
                      <a:pt x="19" y="10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61"/>
                      <a:pt x="15" y="66"/>
                      <a:pt x="10" y="66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Freeform 6"/>
              <p:cNvSpPr/>
              <p:nvPr/>
            </p:nvSpPr>
            <p:spPr bwMode="auto">
              <a:xfrm>
                <a:off x="4390" y="936"/>
                <a:ext cx="60" cy="113"/>
              </a:xfrm>
              <a:custGeom>
                <a:avLst/>
                <a:gdLst>
                  <a:gd name="T0" fmla="*/ 9 w 19"/>
                  <a:gd name="T1" fmla="*/ 0 h 36"/>
                  <a:gd name="T2" fmla="*/ 0 w 19"/>
                  <a:gd name="T3" fmla="*/ 1 h 36"/>
                  <a:gd name="T4" fmla="*/ 0 w 19"/>
                  <a:gd name="T5" fmla="*/ 26 h 36"/>
                  <a:gd name="T6" fmla="*/ 10 w 19"/>
                  <a:gd name="T7" fmla="*/ 36 h 36"/>
                  <a:gd name="T8" fmla="*/ 19 w 19"/>
                  <a:gd name="T9" fmla="*/ 26 h 36"/>
                  <a:gd name="T10" fmla="*/ 19 w 19"/>
                  <a:gd name="T11" fmla="*/ 1 h 36"/>
                  <a:gd name="T12" fmla="*/ 9 w 19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36">
                    <a:moveTo>
                      <a:pt x="9" y="0"/>
                    </a:moveTo>
                    <a:cubicBezTo>
                      <a:pt x="6" y="0"/>
                      <a:pt x="3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4" y="36"/>
                      <a:pt x="10" y="36"/>
                    </a:cubicBezTo>
                    <a:cubicBezTo>
                      <a:pt x="15" y="36"/>
                      <a:pt x="19" y="31"/>
                      <a:pt x="19" y="2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6" y="0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" name="Freeform 7"/>
              <p:cNvSpPr/>
              <p:nvPr/>
            </p:nvSpPr>
            <p:spPr bwMode="auto">
              <a:xfrm>
                <a:off x="4181" y="1358"/>
                <a:ext cx="269" cy="798"/>
              </a:xfrm>
              <a:custGeom>
                <a:avLst/>
                <a:gdLst>
                  <a:gd name="T0" fmla="*/ 46 w 86"/>
                  <a:gd name="T1" fmla="*/ 255 h 255"/>
                  <a:gd name="T2" fmla="*/ 41 w 86"/>
                  <a:gd name="T3" fmla="*/ 255 h 255"/>
                  <a:gd name="T4" fmla="*/ 0 w 86"/>
                  <a:gd name="T5" fmla="*/ 214 h 255"/>
                  <a:gd name="T6" fmla="*/ 10 w 86"/>
                  <a:gd name="T7" fmla="*/ 204 h 255"/>
                  <a:gd name="T8" fmla="*/ 20 w 86"/>
                  <a:gd name="T9" fmla="*/ 214 h 255"/>
                  <a:gd name="T10" fmla="*/ 41 w 86"/>
                  <a:gd name="T11" fmla="*/ 235 h 255"/>
                  <a:gd name="T12" fmla="*/ 46 w 86"/>
                  <a:gd name="T13" fmla="*/ 235 h 255"/>
                  <a:gd name="T14" fmla="*/ 67 w 86"/>
                  <a:gd name="T15" fmla="*/ 214 h 255"/>
                  <a:gd name="T16" fmla="*/ 67 w 86"/>
                  <a:gd name="T17" fmla="*/ 10 h 255"/>
                  <a:gd name="T18" fmla="*/ 77 w 86"/>
                  <a:gd name="T19" fmla="*/ 0 h 255"/>
                  <a:gd name="T20" fmla="*/ 86 w 86"/>
                  <a:gd name="T21" fmla="*/ 10 h 255"/>
                  <a:gd name="T22" fmla="*/ 86 w 86"/>
                  <a:gd name="T23" fmla="*/ 214 h 255"/>
                  <a:gd name="T24" fmla="*/ 46 w 86"/>
                  <a:gd name="T25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255">
                    <a:moveTo>
                      <a:pt x="46" y="255"/>
                    </a:moveTo>
                    <a:cubicBezTo>
                      <a:pt x="41" y="255"/>
                      <a:pt x="41" y="255"/>
                      <a:pt x="41" y="255"/>
                    </a:cubicBezTo>
                    <a:cubicBezTo>
                      <a:pt x="19" y="255"/>
                      <a:pt x="0" y="236"/>
                      <a:pt x="0" y="214"/>
                    </a:cubicBezTo>
                    <a:cubicBezTo>
                      <a:pt x="0" y="208"/>
                      <a:pt x="5" y="204"/>
                      <a:pt x="10" y="204"/>
                    </a:cubicBezTo>
                    <a:cubicBezTo>
                      <a:pt x="16" y="204"/>
                      <a:pt x="20" y="208"/>
                      <a:pt x="20" y="214"/>
                    </a:cubicBezTo>
                    <a:cubicBezTo>
                      <a:pt x="20" y="226"/>
                      <a:pt x="29" y="235"/>
                      <a:pt x="41" y="235"/>
                    </a:cubicBezTo>
                    <a:cubicBezTo>
                      <a:pt x="46" y="235"/>
                      <a:pt x="46" y="235"/>
                      <a:pt x="46" y="235"/>
                    </a:cubicBezTo>
                    <a:cubicBezTo>
                      <a:pt x="57" y="235"/>
                      <a:pt x="67" y="226"/>
                      <a:pt x="67" y="214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5"/>
                      <a:pt x="71" y="0"/>
                      <a:pt x="77" y="0"/>
                    </a:cubicBezTo>
                    <a:cubicBezTo>
                      <a:pt x="82" y="0"/>
                      <a:pt x="86" y="5"/>
                      <a:pt x="86" y="10"/>
                    </a:cubicBezTo>
                    <a:cubicBezTo>
                      <a:pt x="86" y="214"/>
                      <a:pt x="86" y="214"/>
                      <a:pt x="86" y="214"/>
                    </a:cubicBezTo>
                    <a:cubicBezTo>
                      <a:pt x="86" y="236"/>
                      <a:pt x="68" y="255"/>
                      <a:pt x="46" y="255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8"/>
              <p:cNvSpPr/>
              <p:nvPr/>
            </p:nvSpPr>
            <p:spPr bwMode="auto">
              <a:xfrm>
                <a:off x="4390" y="1358"/>
                <a:ext cx="60" cy="210"/>
              </a:xfrm>
              <a:custGeom>
                <a:avLst/>
                <a:gdLst>
                  <a:gd name="T0" fmla="*/ 10 w 19"/>
                  <a:gd name="T1" fmla="*/ 0 h 67"/>
                  <a:gd name="T2" fmla="*/ 0 w 19"/>
                  <a:gd name="T3" fmla="*/ 10 h 67"/>
                  <a:gd name="T4" fmla="*/ 0 w 19"/>
                  <a:gd name="T5" fmla="*/ 67 h 67"/>
                  <a:gd name="T6" fmla="*/ 9 w 19"/>
                  <a:gd name="T7" fmla="*/ 66 h 67"/>
                  <a:gd name="T8" fmla="*/ 19 w 19"/>
                  <a:gd name="T9" fmla="*/ 67 h 67"/>
                  <a:gd name="T10" fmla="*/ 19 w 19"/>
                  <a:gd name="T11" fmla="*/ 10 h 67"/>
                  <a:gd name="T12" fmla="*/ 10 w 19"/>
                  <a:gd name="T13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7"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3" y="67"/>
                      <a:pt x="6" y="66"/>
                      <a:pt x="9" y="66"/>
                    </a:cubicBezTo>
                    <a:cubicBezTo>
                      <a:pt x="12" y="66"/>
                      <a:pt x="16" y="67"/>
                      <a:pt x="19" y="67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"/>
              <p:cNvSpPr/>
              <p:nvPr/>
            </p:nvSpPr>
            <p:spPr bwMode="auto">
              <a:xfrm>
                <a:off x="3737" y="974"/>
                <a:ext cx="682" cy="647"/>
              </a:xfrm>
              <a:custGeom>
                <a:avLst/>
                <a:gdLst>
                  <a:gd name="T0" fmla="*/ 218 w 218"/>
                  <a:gd name="T1" fmla="*/ 0 h 207"/>
                  <a:gd name="T2" fmla="*/ 5 w 218"/>
                  <a:gd name="T3" fmla="*/ 164 h 207"/>
                  <a:gd name="T4" fmla="*/ 0 w 218"/>
                  <a:gd name="T5" fmla="*/ 186 h 207"/>
                  <a:gd name="T6" fmla="*/ 21 w 218"/>
                  <a:gd name="T7" fmla="*/ 181 h 207"/>
                  <a:gd name="T8" fmla="*/ 50 w 218"/>
                  <a:gd name="T9" fmla="*/ 178 h 207"/>
                  <a:gd name="T10" fmla="*/ 126 w 218"/>
                  <a:gd name="T11" fmla="*/ 202 h 207"/>
                  <a:gd name="T12" fmla="*/ 133 w 218"/>
                  <a:gd name="T13" fmla="*/ 207 h 207"/>
                  <a:gd name="T14" fmla="*/ 218 w 218"/>
                  <a:gd name="T15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8" h="207">
                    <a:moveTo>
                      <a:pt x="218" y="0"/>
                    </a:moveTo>
                    <a:cubicBezTo>
                      <a:pt x="117" y="0"/>
                      <a:pt x="30" y="68"/>
                      <a:pt x="5" y="16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21" y="181"/>
                      <a:pt x="21" y="181"/>
                      <a:pt x="21" y="181"/>
                    </a:cubicBezTo>
                    <a:cubicBezTo>
                      <a:pt x="31" y="179"/>
                      <a:pt x="41" y="178"/>
                      <a:pt x="50" y="178"/>
                    </a:cubicBezTo>
                    <a:cubicBezTo>
                      <a:pt x="78" y="178"/>
                      <a:pt x="104" y="186"/>
                      <a:pt x="126" y="202"/>
                    </a:cubicBezTo>
                    <a:cubicBezTo>
                      <a:pt x="133" y="207"/>
                      <a:pt x="133" y="207"/>
                      <a:pt x="133" y="207"/>
                    </a:cubicBezTo>
                    <a:cubicBezTo>
                      <a:pt x="134" y="85"/>
                      <a:pt x="180" y="0"/>
                      <a:pt x="218" y="0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10"/>
              <p:cNvSpPr/>
              <p:nvPr/>
            </p:nvSpPr>
            <p:spPr bwMode="auto">
              <a:xfrm>
                <a:off x="4153" y="974"/>
                <a:ext cx="528" cy="650"/>
              </a:xfrm>
              <a:custGeom>
                <a:avLst/>
                <a:gdLst>
                  <a:gd name="T0" fmla="*/ 85 w 169"/>
                  <a:gd name="T1" fmla="*/ 0 h 208"/>
                  <a:gd name="T2" fmla="*/ 0 w 169"/>
                  <a:gd name="T3" fmla="*/ 207 h 208"/>
                  <a:gd name="T4" fmla="*/ 1 w 169"/>
                  <a:gd name="T5" fmla="*/ 208 h 208"/>
                  <a:gd name="T6" fmla="*/ 9 w 169"/>
                  <a:gd name="T7" fmla="*/ 202 h 208"/>
                  <a:gd name="T8" fmla="*/ 85 w 169"/>
                  <a:gd name="T9" fmla="*/ 178 h 208"/>
                  <a:gd name="T10" fmla="*/ 160 w 169"/>
                  <a:gd name="T11" fmla="*/ 202 h 208"/>
                  <a:gd name="T12" fmla="*/ 168 w 169"/>
                  <a:gd name="T13" fmla="*/ 208 h 208"/>
                  <a:gd name="T14" fmla="*/ 169 w 169"/>
                  <a:gd name="T15" fmla="*/ 208 h 208"/>
                  <a:gd name="T16" fmla="*/ 85 w 169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208">
                    <a:moveTo>
                      <a:pt x="85" y="0"/>
                    </a:moveTo>
                    <a:cubicBezTo>
                      <a:pt x="47" y="0"/>
                      <a:pt x="1" y="85"/>
                      <a:pt x="0" y="207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31" y="186"/>
                      <a:pt x="57" y="178"/>
                      <a:pt x="85" y="178"/>
                    </a:cubicBezTo>
                    <a:cubicBezTo>
                      <a:pt x="112" y="178"/>
                      <a:pt x="138" y="186"/>
                      <a:pt x="160" y="202"/>
                    </a:cubicBezTo>
                    <a:cubicBezTo>
                      <a:pt x="168" y="208"/>
                      <a:pt x="168" y="208"/>
                      <a:pt x="168" y="208"/>
                    </a:cubicBezTo>
                    <a:cubicBezTo>
                      <a:pt x="169" y="208"/>
                      <a:pt x="169" y="208"/>
                      <a:pt x="169" y="208"/>
                    </a:cubicBezTo>
                    <a:cubicBezTo>
                      <a:pt x="168" y="85"/>
                      <a:pt x="122" y="0"/>
                      <a:pt x="85" y="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4419" y="974"/>
                <a:ext cx="678" cy="650"/>
              </a:xfrm>
              <a:custGeom>
                <a:avLst/>
                <a:gdLst>
                  <a:gd name="T0" fmla="*/ 212 w 217"/>
                  <a:gd name="T1" fmla="*/ 164 h 208"/>
                  <a:gd name="T2" fmla="*/ 0 w 217"/>
                  <a:gd name="T3" fmla="*/ 0 h 208"/>
                  <a:gd name="T4" fmla="*/ 84 w 217"/>
                  <a:gd name="T5" fmla="*/ 208 h 208"/>
                  <a:gd name="T6" fmla="*/ 91 w 217"/>
                  <a:gd name="T7" fmla="*/ 202 h 208"/>
                  <a:gd name="T8" fmla="*/ 167 w 217"/>
                  <a:gd name="T9" fmla="*/ 178 h 208"/>
                  <a:gd name="T10" fmla="*/ 196 w 217"/>
                  <a:gd name="T11" fmla="*/ 181 h 208"/>
                  <a:gd name="T12" fmla="*/ 217 w 217"/>
                  <a:gd name="T13" fmla="*/ 186 h 208"/>
                  <a:gd name="T14" fmla="*/ 212 w 217"/>
                  <a:gd name="T15" fmla="*/ 16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7" h="208">
                    <a:moveTo>
                      <a:pt x="212" y="164"/>
                    </a:moveTo>
                    <a:cubicBezTo>
                      <a:pt x="187" y="68"/>
                      <a:pt x="100" y="0"/>
                      <a:pt x="0" y="0"/>
                    </a:cubicBezTo>
                    <a:cubicBezTo>
                      <a:pt x="37" y="0"/>
                      <a:pt x="83" y="85"/>
                      <a:pt x="84" y="208"/>
                    </a:cubicBezTo>
                    <a:cubicBezTo>
                      <a:pt x="91" y="202"/>
                      <a:pt x="91" y="202"/>
                      <a:pt x="91" y="202"/>
                    </a:cubicBezTo>
                    <a:cubicBezTo>
                      <a:pt x="113" y="186"/>
                      <a:pt x="139" y="178"/>
                      <a:pt x="167" y="178"/>
                    </a:cubicBezTo>
                    <a:cubicBezTo>
                      <a:pt x="176" y="178"/>
                      <a:pt x="186" y="179"/>
                      <a:pt x="196" y="181"/>
                    </a:cubicBezTo>
                    <a:cubicBezTo>
                      <a:pt x="217" y="186"/>
                      <a:pt x="217" y="186"/>
                      <a:pt x="217" y="186"/>
                    </a:cubicBezTo>
                    <a:lnTo>
                      <a:pt x="212" y="164"/>
                    </a:ln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047" y="2724073"/>
              <a:ext cx="1530472" cy="1059557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973501" y="1367760"/>
            <a:ext cx="4065873" cy="2420723"/>
            <a:chOff x="973501" y="1367760"/>
            <a:chExt cx="4065873" cy="2420723"/>
          </a:xfrm>
        </p:grpSpPr>
        <p:grpSp>
          <p:nvGrpSpPr>
            <p:cNvPr id="90" name="组合 89"/>
            <p:cNvGrpSpPr/>
            <p:nvPr/>
          </p:nvGrpSpPr>
          <p:grpSpPr>
            <a:xfrm>
              <a:off x="973501" y="1793041"/>
              <a:ext cx="4065873" cy="1995442"/>
              <a:chOff x="3758414" y="1490350"/>
              <a:chExt cx="4065873" cy="1995442"/>
            </a:xfrm>
          </p:grpSpPr>
          <p:sp>
            <p:nvSpPr>
              <p:cNvPr id="91" name="矩形 90"/>
              <p:cNvSpPr>
                <a:spLocks noChangeArrowheads="1"/>
              </p:cNvSpPr>
              <p:nvPr/>
            </p:nvSpPr>
            <p:spPr bwMode="auto">
              <a:xfrm>
                <a:off x="3758414" y="1490350"/>
                <a:ext cx="406587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矩形 91"/>
              <p:cNvSpPr>
                <a:spLocks noChangeArrowheads="1"/>
              </p:cNvSpPr>
              <p:nvPr/>
            </p:nvSpPr>
            <p:spPr bwMode="auto">
              <a:xfrm>
                <a:off x="3758414" y="2470129"/>
                <a:ext cx="4065873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05687" y="1367760"/>
              <a:ext cx="2198593" cy="392415"/>
              <a:chOff x="1760551" y="1440162"/>
              <a:chExt cx="2198593" cy="392415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2879236" y="1457858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760551" y="144016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70" name="减号 69"/>
          <p:cNvSpPr/>
          <p:nvPr/>
        </p:nvSpPr>
        <p:spPr>
          <a:xfrm rot="21300000">
            <a:off x="461329" y="2352596"/>
            <a:ext cx="4201518" cy="481137"/>
          </a:xfrm>
          <a:prstGeom prst="mathMinus">
            <a:avLst/>
          </a:prstGeom>
          <a:solidFill>
            <a:srgbClr val="D74B5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1" name="任意多边形 70"/>
          <p:cNvSpPr/>
          <p:nvPr/>
        </p:nvSpPr>
        <p:spPr>
          <a:xfrm>
            <a:off x="2582395" y="1127645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F78D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F78D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1183060" y="2818630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838BC5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183060" y="1324926"/>
            <a:ext cx="1268239" cy="1127323"/>
            <a:chOff x="1093392" y="1282927"/>
            <a:chExt cx="1268239" cy="1127323"/>
          </a:xfrm>
        </p:grpSpPr>
        <p:sp>
          <p:nvSpPr>
            <p:cNvPr id="74" name="下箭头 73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666944" y="2734080"/>
            <a:ext cx="1268239" cy="1127323"/>
            <a:chOff x="3038026" y="2692081"/>
            <a:chExt cx="1268239" cy="1127323"/>
          </a:xfrm>
        </p:grpSpPr>
        <p:sp>
          <p:nvSpPr>
            <p:cNvPr id="78" name="上箭头 77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779166" y="1470490"/>
            <a:ext cx="3510855" cy="2245347"/>
            <a:chOff x="4871767" y="1243535"/>
            <a:chExt cx="3510855" cy="2245347"/>
          </a:xfrm>
        </p:grpSpPr>
        <p:grpSp>
          <p:nvGrpSpPr>
            <p:cNvPr id="81" name="组合 80"/>
            <p:cNvGrpSpPr/>
            <p:nvPr/>
          </p:nvGrpSpPr>
          <p:grpSpPr>
            <a:xfrm>
              <a:off x="4871767" y="1696212"/>
              <a:ext cx="3510855" cy="1792670"/>
              <a:chOff x="4944654" y="1696212"/>
              <a:chExt cx="3510855" cy="1792670"/>
            </a:xfrm>
          </p:grpSpPr>
          <p:sp>
            <p:nvSpPr>
              <p:cNvPr id="85" name="矩形 84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/>
              <p:cNvSpPr>
                <a:spLocks noChangeArrowheads="1"/>
              </p:cNvSpPr>
              <p:nvPr/>
            </p:nvSpPr>
            <p:spPr bwMode="auto">
              <a:xfrm>
                <a:off x="4944654" y="2456996"/>
                <a:ext cx="3510855" cy="103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61" name="组合 60"/>
          <p:cNvGrpSpPr/>
          <p:nvPr/>
        </p:nvGrpSpPr>
        <p:grpSpPr>
          <a:xfrm>
            <a:off x="4765842" y="949119"/>
            <a:ext cx="556563" cy="748712"/>
            <a:chOff x="4195889" y="896685"/>
            <a:chExt cx="556563" cy="748712"/>
          </a:xfrm>
        </p:grpSpPr>
        <p:grpSp>
          <p:nvGrpSpPr>
            <p:cNvPr id="62" name="组合 6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66" name="椭圆 6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7" name="直接连接符 66"/>
                <p:cNvCxnSpPr>
                  <a:endCxn id="6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椭圆 64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圆角矩形 67"/>
          <p:cNvSpPr/>
          <p:nvPr/>
        </p:nvSpPr>
        <p:spPr>
          <a:xfrm>
            <a:off x="2848635" y="146501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982748" y="157347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70" name="直接连接符 69"/>
          <p:cNvCxnSpPr>
            <a:stCxn id="69" idx="1"/>
            <a:endCxn id="66" idx="7"/>
          </p:cNvCxnSpPr>
          <p:nvPr/>
        </p:nvCxnSpPr>
        <p:spPr>
          <a:xfrm>
            <a:off x="3000960" y="1591685"/>
            <a:ext cx="2056944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3662097" y="1811886"/>
            <a:ext cx="556563" cy="748712"/>
            <a:chOff x="4195889" y="896685"/>
            <a:chExt cx="556563" cy="748712"/>
          </a:xfrm>
        </p:grpSpPr>
        <p:grpSp>
          <p:nvGrpSpPr>
            <p:cNvPr id="72" name="组合 7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76" name="椭圆 7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77" name="直接连接符 76"/>
                <p:cNvCxnSpPr>
                  <a:endCxn id="7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椭圆 74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7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6151578" y="2305435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2834855" y="232778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968968" y="2436240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81" name="直接连接符 80"/>
          <p:cNvCxnSpPr>
            <a:stCxn id="80" idx="1"/>
            <a:endCxn id="76" idx="7"/>
          </p:cNvCxnSpPr>
          <p:nvPr/>
        </p:nvCxnSpPr>
        <p:spPr>
          <a:xfrm>
            <a:off x="2987180" y="2454452"/>
            <a:ext cx="966979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5340161" y="2695387"/>
            <a:ext cx="556563" cy="748712"/>
            <a:chOff x="4195889" y="896685"/>
            <a:chExt cx="556563" cy="748712"/>
          </a:xfrm>
        </p:grpSpPr>
        <p:grpSp>
          <p:nvGrpSpPr>
            <p:cNvPr id="83" name="组合 82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87" name="椭圆 86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88" name="直接连接符 87"/>
                <p:cNvCxnSpPr>
                  <a:endCxn id="87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6" name="椭圆 85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圆角矩形 88"/>
          <p:cNvSpPr/>
          <p:nvPr/>
        </p:nvSpPr>
        <p:spPr>
          <a:xfrm>
            <a:off x="2830423" y="321859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7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964536" y="3319741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91" name="直接连接符 90"/>
          <p:cNvCxnSpPr>
            <a:stCxn id="90" idx="1"/>
            <a:endCxn id="87" idx="7"/>
          </p:cNvCxnSpPr>
          <p:nvPr/>
        </p:nvCxnSpPr>
        <p:spPr>
          <a:xfrm>
            <a:off x="2982748" y="3337953"/>
            <a:ext cx="2649475" cy="0"/>
          </a:xfrm>
          <a:prstGeom prst="line">
            <a:avLst/>
          </a:prstGeom>
          <a:ln w="158750" cap="rnd">
            <a:solidFill>
              <a:srgbClr val="D74B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4"/>
          <p:cNvGrpSpPr>
            <a:grpSpLocks noChangeAspect="1"/>
          </p:cNvGrpSpPr>
          <p:nvPr/>
        </p:nvGrpSpPr>
        <p:grpSpPr bwMode="auto">
          <a:xfrm>
            <a:off x="2403695" y="1191039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93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95" name="Group 4"/>
          <p:cNvGrpSpPr>
            <a:grpSpLocks noChangeAspect="1"/>
          </p:cNvGrpSpPr>
          <p:nvPr/>
        </p:nvGrpSpPr>
        <p:grpSpPr bwMode="auto">
          <a:xfrm>
            <a:off x="2398643" y="2041798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96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42" name="Group 4"/>
          <p:cNvGrpSpPr>
            <a:grpSpLocks noChangeAspect="1"/>
          </p:cNvGrpSpPr>
          <p:nvPr/>
        </p:nvGrpSpPr>
        <p:grpSpPr bwMode="auto">
          <a:xfrm>
            <a:off x="2398643" y="2937307"/>
            <a:ext cx="320234" cy="513239"/>
            <a:chOff x="4638" y="-33"/>
            <a:chExt cx="667" cy="1069"/>
          </a:xfrm>
          <a:solidFill>
            <a:srgbClr val="F06627"/>
          </a:solidFill>
        </p:grpSpPr>
        <p:sp>
          <p:nvSpPr>
            <p:cNvPr id="143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45" name="矩形 144"/>
          <p:cNvSpPr/>
          <p:nvPr/>
        </p:nvSpPr>
        <p:spPr>
          <a:xfrm>
            <a:off x="6169503" y="1452120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6160398" y="3213926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7" name="矩形 146"/>
          <p:cNvSpPr>
            <a:spLocks noChangeArrowheads="1"/>
          </p:cNvSpPr>
          <p:nvPr/>
        </p:nvSpPr>
        <p:spPr bwMode="auto">
          <a:xfrm>
            <a:off x="2897211" y="4002546"/>
            <a:ext cx="327229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8" grpId="0"/>
      <p:bldP spid="79" grpId="0" animBg="1"/>
      <p:bldP spid="80" grpId="0"/>
      <p:bldP spid="89" grpId="0" animBg="1"/>
      <p:bldP spid="90" grpId="0"/>
      <p:bldP spid="145" grpId="0"/>
      <p:bldP spid="146" grpId="0"/>
      <p:bldP spid="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F06627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57" name="矩形 56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400" spc="100" dirty="0">
                <a:solidFill>
                  <a:srgbClr val="FFB8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FB8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67" name="图示 66"/>
          <p:cNvGraphicFramePr/>
          <p:nvPr/>
        </p:nvGraphicFramePr>
        <p:xfrm>
          <a:off x="681554" y="1327407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4684137" y="1477289"/>
            <a:ext cx="3708468" cy="2217050"/>
            <a:chOff x="4871767" y="1243535"/>
            <a:chExt cx="3708468" cy="2217050"/>
          </a:xfrm>
        </p:grpSpPr>
        <p:grpSp>
          <p:nvGrpSpPr>
            <p:cNvPr id="69" name="组合 68"/>
            <p:cNvGrpSpPr/>
            <p:nvPr/>
          </p:nvGrpSpPr>
          <p:grpSpPr>
            <a:xfrm>
              <a:off x="4871767" y="1696212"/>
              <a:ext cx="3708468" cy="1764373"/>
              <a:chOff x="4944654" y="1696212"/>
              <a:chExt cx="3708468" cy="1764373"/>
            </a:xfrm>
          </p:grpSpPr>
          <p:sp>
            <p:nvSpPr>
              <p:cNvPr id="73" name="矩形 72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60533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>
                <a:spLocks noChangeArrowheads="1"/>
              </p:cNvSpPr>
              <p:nvPr/>
            </p:nvSpPr>
            <p:spPr bwMode="auto">
              <a:xfrm>
                <a:off x="4944654" y="2444922"/>
                <a:ext cx="3708468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grpSp>
        <p:nvGrpSpPr>
          <p:cNvPr id="8" name="组合 7"/>
          <p:cNvGrpSpPr/>
          <p:nvPr/>
        </p:nvGrpSpPr>
        <p:grpSpPr>
          <a:xfrm>
            <a:off x="1360840" y="3191311"/>
            <a:ext cx="974266" cy="516641"/>
            <a:chOff x="1360840" y="3191311"/>
            <a:chExt cx="974266" cy="516641"/>
          </a:xfrm>
        </p:grpSpPr>
        <p:sp>
          <p:nvSpPr>
            <p:cNvPr id="2" name="文本框 1"/>
            <p:cNvSpPr txBox="1"/>
            <p:nvPr/>
          </p:nvSpPr>
          <p:spPr>
            <a:xfrm>
              <a:off x="1524057" y="3191311"/>
              <a:ext cx="8110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algn="just" defTabSz="685800"/>
              <a:r>
                <a:rPr lang="zh-CN" altLang="en-US" sz="1600" spc="600" dirty="0">
                  <a:ln w="6350">
                    <a:solidFill>
                      <a:prstClr val="white"/>
                    </a:solidFill>
                  </a:ln>
                  <a:solidFill>
                    <a:prstClr val="white"/>
                  </a:solidFill>
                </a:rPr>
                <a:t>目录</a:t>
              </a:r>
              <a:endPara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360840" y="3461731"/>
              <a:ext cx="9560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 spc="8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000" dirty="0">
                  <a:ln w="6350">
                    <a:solidFill>
                      <a:prstClr val="white"/>
                    </a:solidFill>
                  </a:ln>
                  <a:solidFill>
                    <a:prstClr val="white"/>
                  </a:solidFill>
                </a:rPr>
                <a:t>CONTENTS</a:t>
              </a:r>
              <a:endParaRPr lang="zh-CN" altLang="en-US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/>
      <p:bldP spid="52" grpId="0"/>
      <p:bldP spid="58" grpId="0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62" name="组合 61"/>
          <p:cNvGrpSpPr/>
          <p:nvPr/>
        </p:nvGrpSpPr>
        <p:grpSpPr>
          <a:xfrm>
            <a:off x="5062800" y="1055656"/>
            <a:ext cx="871174" cy="874617"/>
            <a:chOff x="5268255" y="836733"/>
            <a:chExt cx="871174" cy="874617"/>
          </a:xfrm>
        </p:grpSpPr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F0662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4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98701" y="1055656"/>
            <a:ext cx="871174" cy="874617"/>
            <a:chOff x="6470831" y="836733"/>
            <a:chExt cx="871174" cy="874617"/>
          </a:xfrm>
        </p:grpSpPr>
        <p:grpSp>
          <p:nvGrpSpPr>
            <p:cNvPr id="66" name="组合 65"/>
            <p:cNvGrpSpPr/>
            <p:nvPr/>
          </p:nvGrpSpPr>
          <p:grpSpPr>
            <a:xfrm>
              <a:off x="6681787" y="1067480"/>
              <a:ext cx="528637" cy="398463"/>
              <a:chOff x="2236788" y="1865312"/>
              <a:chExt cx="528637" cy="398463"/>
            </a:xfrm>
          </p:grpSpPr>
          <p:sp>
            <p:nvSpPr>
              <p:cNvPr id="76" name="Freeform 10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FF65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7" name="Freeform 11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8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75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F78D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361793" y="1055656"/>
            <a:ext cx="871174" cy="874617"/>
            <a:chOff x="7567248" y="836733"/>
            <a:chExt cx="871174" cy="874617"/>
          </a:xfrm>
        </p:grpSpPr>
        <p:sp>
          <p:nvSpPr>
            <p:cNvPr id="80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838BC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062800" y="2166039"/>
            <a:ext cx="871174" cy="874617"/>
            <a:chOff x="5268255" y="1947116"/>
            <a:chExt cx="871174" cy="874617"/>
          </a:xfrm>
        </p:grpSpPr>
        <p:grpSp>
          <p:nvGrpSpPr>
            <p:cNvPr id="83" name="组合 82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85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86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838BC5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198701" y="2166039"/>
            <a:ext cx="871174" cy="874617"/>
            <a:chOff x="6470831" y="1947116"/>
            <a:chExt cx="871174" cy="874617"/>
          </a:xfrm>
        </p:grpSpPr>
        <p:sp>
          <p:nvSpPr>
            <p:cNvPr id="88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9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74B56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074751" y="3367730"/>
            <a:ext cx="871174" cy="874617"/>
            <a:chOff x="5280206" y="3148807"/>
            <a:chExt cx="871174" cy="874617"/>
          </a:xfrm>
        </p:grpSpPr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B8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356779" y="2166039"/>
            <a:ext cx="871174" cy="874617"/>
            <a:chOff x="7562234" y="1947116"/>
            <a:chExt cx="871174" cy="874617"/>
          </a:xfrm>
        </p:grpSpPr>
        <p:sp>
          <p:nvSpPr>
            <p:cNvPr id="94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78D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7356779" y="3367730"/>
            <a:ext cx="871174" cy="874617"/>
            <a:chOff x="7562234" y="3148807"/>
            <a:chExt cx="871174" cy="874617"/>
          </a:xfrm>
        </p:grpSpPr>
        <p:sp>
          <p:nvSpPr>
            <p:cNvPr id="141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B82E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143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4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5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6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7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6245532" y="3367730"/>
            <a:ext cx="871174" cy="874617"/>
            <a:chOff x="6517662" y="3148807"/>
            <a:chExt cx="871174" cy="874617"/>
          </a:xfrm>
        </p:grpSpPr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74B56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697479" y="1244506"/>
            <a:ext cx="3858797" cy="2713739"/>
            <a:chOff x="4973492" y="1397261"/>
            <a:chExt cx="3858797" cy="2713739"/>
          </a:xfrm>
        </p:grpSpPr>
        <p:sp>
          <p:nvSpPr>
            <p:cNvPr id="152" name="Text Box 11"/>
            <p:cNvSpPr txBox="1">
              <a:spLocks noChangeArrowheads="1"/>
            </p:cNvSpPr>
            <p:nvPr/>
          </p:nvSpPr>
          <p:spPr bwMode="auto">
            <a:xfrm>
              <a:off x="4973492" y="1858531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18"/>
            <p:cNvSpPr>
              <a:spLocks noChangeArrowheads="1"/>
            </p:cNvSpPr>
            <p:nvPr/>
          </p:nvSpPr>
          <p:spPr bwMode="auto">
            <a:xfrm>
              <a:off x="4973492" y="2864505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986744" y="1397261"/>
              <a:ext cx="2225058" cy="384242"/>
              <a:chOff x="723487" y="1397261"/>
              <a:chExt cx="2225058" cy="384242"/>
            </a:xfrm>
          </p:grpSpPr>
          <p:sp>
            <p:nvSpPr>
              <p:cNvPr id="155" name="矩形 154"/>
              <p:cNvSpPr/>
              <p:nvPr/>
            </p:nvSpPr>
            <p:spPr>
              <a:xfrm>
                <a:off x="723487" y="1397261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文本框 155"/>
              <p:cNvSpPr txBox="1"/>
              <p:nvPr/>
            </p:nvSpPr>
            <p:spPr>
              <a:xfrm>
                <a:off x="1868637" y="1424482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-13765" y="1701619"/>
            <a:ext cx="9157765" cy="2970473"/>
            <a:chOff x="-13765" y="1973580"/>
            <a:chExt cx="9157765" cy="2970473"/>
          </a:xfrm>
        </p:grpSpPr>
        <p:sp>
          <p:nvSpPr>
            <p:cNvPr id="55" name="矩形 54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390888" y="735683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1963" y="1261623"/>
            <a:ext cx="4572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54" name="图表 53"/>
          <p:cNvGraphicFramePr/>
          <p:nvPr/>
        </p:nvGraphicFramePr>
        <p:xfrm>
          <a:off x="1830457" y="86361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lang="zh-CN" altLang="en-US" sz="1400" spc="100" dirty="0">
                <a:solidFill>
                  <a:srgbClr val="D74B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D74B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2312989" y="1066097"/>
            <a:ext cx="1673453" cy="1554163"/>
            <a:chOff x="1951090" y="1054099"/>
            <a:chExt cx="1673453" cy="1554163"/>
          </a:xfrm>
        </p:grpSpPr>
        <p:sp>
          <p:nvSpPr>
            <p:cNvPr id="55" name="矩形 54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57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582981" y="1066097"/>
            <a:ext cx="1673453" cy="1554163"/>
            <a:chOff x="221082" y="1054099"/>
            <a:chExt cx="1673453" cy="1554163"/>
          </a:xfrm>
        </p:grpSpPr>
        <p:sp>
          <p:nvSpPr>
            <p:cNvPr id="61" name="矩形 6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64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5176542" y="2747230"/>
            <a:ext cx="1673453" cy="1554163"/>
            <a:chOff x="5411106" y="3013528"/>
            <a:chExt cx="1673453" cy="1554163"/>
          </a:xfrm>
        </p:grpSpPr>
        <p:sp>
          <p:nvSpPr>
            <p:cNvPr id="68" name="矩形 6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70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906550" y="2747230"/>
            <a:ext cx="1673453" cy="1554163"/>
            <a:chOff x="7141114" y="3013528"/>
            <a:chExt cx="1673453" cy="1554163"/>
          </a:xfrm>
        </p:grpSpPr>
        <p:sp>
          <p:nvSpPr>
            <p:cNvPr id="78" name="矩形 7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8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2598631" y="2156636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509784" y="3864099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90048" y="3864098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272084" y="1234403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矩形 85"/>
          <p:cNvSpPr>
            <a:spLocks noChangeArrowheads="1"/>
          </p:cNvSpPr>
          <p:nvPr/>
        </p:nvSpPr>
        <p:spPr bwMode="auto">
          <a:xfrm>
            <a:off x="4272084" y="1575263"/>
            <a:ext cx="4243103" cy="79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51451" y="2996920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549348" y="3305419"/>
            <a:ext cx="4482113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592773" y="1770140"/>
            <a:ext cx="463900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592771" y="2554970"/>
            <a:ext cx="4702457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761603" y="1150611"/>
            <a:ext cx="4410086" cy="2940057"/>
            <a:chOff x="4767044" y="1074984"/>
            <a:chExt cx="4410086" cy="2940057"/>
          </a:xfrm>
        </p:grpSpPr>
        <p:graphicFrame>
          <p:nvGraphicFramePr>
            <p:cNvPr id="57" name="图示 56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8" name="文本框 57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466795" y="1488130"/>
            <a:ext cx="4542926" cy="2484559"/>
            <a:chOff x="964" y="531"/>
            <a:chExt cx="4506" cy="2381"/>
          </a:xfrm>
          <a:solidFill>
            <a:srgbClr val="D74B56">
              <a:alpha val="85000"/>
            </a:srgbClr>
          </a:solidFill>
        </p:grpSpPr>
        <p:sp>
          <p:nvSpPr>
            <p:cNvPr id="5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53" name="Freeform 4"/>
          <p:cNvSpPr>
            <a:spLocks noEditPoints="1"/>
          </p:cNvSpPr>
          <p:nvPr/>
        </p:nvSpPr>
        <p:spPr bwMode="auto">
          <a:xfrm>
            <a:off x="1220925" y="2158054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4" name="Freeform 4"/>
          <p:cNvSpPr>
            <a:spLocks noEditPoints="1"/>
          </p:cNvSpPr>
          <p:nvPr/>
        </p:nvSpPr>
        <p:spPr bwMode="auto">
          <a:xfrm>
            <a:off x="1519305" y="2924779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5" name="Freeform 4"/>
          <p:cNvSpPr>
            <a:spLocks noEditPoints="1"/>
          </p:cNvSpPr>
          <p:nvPr/>
        </p:nvSpPr>
        <p:spPr bwMode="auto">
          <a:xfrm>
            <a:off x="2495250" y="2514929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6" name="Freeform 4"/>
          <p:cNvSpPr>
            <a:spLocks noEditPoints="1"/>
          </p:cNvSpPr>
          <p:nvPr/>
        </p:nvSpPr>
        <p:spPr bwMode="auto">
          <a:xfrm>
            <a:off x="3276802" y="1974397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7" name="Freeform 4"/>
          <p:cNvSpPr>
            <a:spLocks noEditPoints="1"/>
          </p:cNvSpPr>
          <p:nvPr/>
        </p:nvSpPr>
        <p:spPr bwMode="auto">
          <a:xfrm>
            <a:off x="3720698" y="2231230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8" name="Freeform 4"/>
          <p:cNvSpPr>
            <a:spLocks noEditPoints="1"/>
          </p:cNvSpPr>
          <p:nvPr/>
        </p:nvSpPr>
        <p:spPr bwMode="auto">
          <a:xfrm>
            <a:off x="4205519" y="3087163"/>
            <a:ext cx="128711" cy="218332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9" name="Freeform 4"/>
          <p:cNvSpPr>
            <a:spLocks noEditPoints="1"/>
          </p:cNvSpPr>
          <p:nvPr/>
        </p:nvSpPr>
        <p:spPr bwMode="auto">
          <a:xfrm>
            <a:off x="3716644" y="1813838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60" name="Freeform 4"/>
          <p:cNvSpPr>
            <a:spLocks noEditPoints="1"/>
          </p:cNvSpPr>
          <p:nvPr/>
        </p:nvSpPr>
        <p:spPr bwMode="auto">
          <a:xfrm>
            <a:off x="2767834" y="2796672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61" name="Freeform 4"/>
          <p:cNvSpPr>
            <a:spLocks noEditPoints="1"/>
          </p:cNvSpPr>
          <p:nvPr/>
        </p:nvSpPr>
        <p:spPr bwMode="auto">
          <a:xfrm>
            <a:off x="1014248" y="1842030"/>
            <a:ext cx="128711" cy="218331"/>
          </a:xfrm>
          <a:custGeom>
            <a:avLst/>
            <a:gdLst>
              <a:gd name="T0" fmla="*/ 66 w 111"/>
              <a:gd name="T1" fmla="*/ 166 h 191"/>
              <a:gd name="T2" fmla="*/ 66 w 111"/>
              <a:gd name="T3" fmla="*/ 191 h 191"/>
              <a:gd name="T4" fmla="*/ 46 w 111"/>
              <a:gd name="T5" fmla="*/ 191 h 191"/>
              <a:gd name="T6" fmla="*/ 46 w 111"/>
              <a:gd name="T7" fmla="*/ 166 h 191"/>
              <a:gd name="T8" fmla="*/ 21 w 111"/>
              <a:gd name="T9" fmla="*/ 158 h 191"/>
              <a:gd name="T10" fmla="*/ 0 w 111"/>
              <a:gd name="T11" fmla="*/ 139 h 191"/>
              <a:gd name="T12" fmla="*/ 22 w 111"/>
              <a:gd name="T13" fmla="*/ 121 h 191"/>
              <a:gd name="T14" fmla="*/ 32 w 111"/>
              <a:gd name="T15" fmla="*/ 133 h 191"/>
              <a:gd name="T16" fmla="*/ 46 w 111"/>
              <a:gd name="T17" fmla="*/ 141 h 191"/>
              <a:gd name="T18" fmla="*/ 46 w 111"/>
              <a:gd name="T19" fmla="*/ 100 h 191"/>
              <a:gd name="T20" fmla="*/ 16 w 111"/>
              <a:gd name="T21" fmla="*/ 84 h 191"/>
              <a:gd name="T22" fmla="*/ 3 w 111"/>
              <a:gd name="T23" fmla="*/ 56 h 191"/>
              <a:gd name="T24" fmla="*/ 6 w 111"/>
              <a:gd name="T25" fmla="*/ 39 h 191"/>
              <a:gd name="T26" fmla="*/ 16 w 111"/>
              <a:gd name="T27" fmla="*/ 27 h 191"/>
              <a:gd name="T28" fmla="*/ 30 w 111"/>
              <a:gd name="T29" fmla="*/ 19 h 191"/>
              <a:gd name="T30" fmla="*/ 46 w 111"/>
              <a:gd name="T31" fmla="*/ 14 h 191"/>
              <a:gd name="T32" fmla="*/ 46 w 111"/>
              <a:gd name="T33" fmla="*/ 0 h 191"/>
              <a:gd name="T34" fmla="*/ 66 w 111"/>
              <a:gd name="T35" fmla="*/ 0 h 191"/>
              <a:gd name="T36" fmla="*/ 66 w 111"/>
              <a:gd name="T37" fmla="*/ 14 h 191"/>
              <a:gd name="T38" fmla="*/ 79 w 111"/>
              <a:gd name="T39" fmla="*/ 17 h 191"/>
              <a:gd name="T40" fmla="*/ 89 w 111"/>
              <a:gd name="T41" fmla="*/ 21 h 191"/>
              <a:gd name="T42" fmla="*/ 99 w 111"/>
              <a:gd name="T43" fmla="*/ 28 h 191"/>
              <a:gd name="T44" fmla="*/ 109 w 111"/>
              <a:gd name="T45" fmla="*/ 37 h 191"/>
              <a:gd name="T46" fmla="*/ 90 w 111"/>
              <a:gd name="T47" fmla="*/ 55 h 191"/>
              <a:gd name="T48" fmla="*/ 79 w 111"/>
              <a:gd name="T49" fmla="*/ 46 h 191"/>
              <a:gd name="T50" fmla="*/ 66 w 111"/>
              <a:gd name="T51" fmla="*/ 40 h 191"/>
              <a:gd name="T52" fmla="*/ 66 w 111"/>
              <a:gd name="T53" fmla="*/ 76 h 191"/>
              <a:gd name="T54" fmla="*/ 96 w 111"/>
              <a:gd name="T55" fmla="*/ 91 h 191"/>
              <a:gd name="T56" fmla="*/ 111 w 111"/>
              <a:gd name="T57" fmla="*/ 122 h 191"/>
              <a:gd name="T58" fmla="*/ 97 w 111"/>
              <a:gd name="T59" fmla="*/ 155 h 191"/>
              <a:gd name="T60" fmla="*/ 66 w 111"/>
              <a:gd name="T61" fmla="*/ 166 h 191"/>
              <a:gd name="T62" fmla="*/ 41 w 111"/>
              <a:gd name="T63" fmla="*/ 41 h 191"/>
              <a:gd name="T64" fmla="*/ 36 w 111"/>
              <a:gd name="T65" fmla="*/ 43 h 191"/>
              <a:gd name="T66" fmla="*/ 32 w 111"/>
              <a:gd name="T67" fmla="*/ 47 h 191"/>
              <a:gd name="T68" fmla="*/ 30 w 111"/>
              <a:gd name="T69" fmla="*/ 53 h 191"/>
              <a:gd name="T70" fmla="*/ 32 w 111"/>
              <a:gd name="T71" fmla="*/ 59 h 191"/>
              <a:gd name="T72" fmla="*/ 36 w 111"/>
              <a:gd name="T73" fmla="*/ 63 h 191"/>
              <a:gd name="T74" fmla="*/ 41 w 111"/>
              <a:gd name="T75" fmla="*/ 66 h 191"/>
              <a:gd name="T76" fmla="*/ 46 w 111"/>
              <a:gd name="T77" fmla="*/ 69 h 191"/>
              <a:gd name="T78" fmla="*/ 46 w 111"/>
              <a:gd name="T79" fmla="*/ 39 h 191"/>
              <a:gd name="T80" fmla="*/ 41 w 111"/>
              <a:gd name="T81" fmla="*/ 41 h 191"/>
              <a:gd name="T82" fmla="*/ 66 w 111"/>
              <a:gd name="T83" fmla="*/ 108 h 191"/>
              <a:gd name="T84" fmla="*/ 66 w 111"/>
              <a:gd name="T85" fmla="*/ 141 h 191"/>
              <a:gd name="T86" fmla="*/ 73 w 111"/>
              <a:gd name="T87" fmla="*/ 140 h 191"/>
              <a:gd name="T88" fmla="*/ 78 w 111"/>
              <a:gd name="T89" fmla="*/ 137 h 191"/>
              <a:gd name="T90" fmla="*/ 82 w 111"/>
              <a:gd name="T91" fmla="*/ 132 h 191"/>
              <a:gd name="T92" fmla="*/ 84 w 111"/>
              <a:gd name="T93" fmla="*/ 125 h 191"/>
              <a:gd name="T94" fmla="*/ 75 w 111"/>
              <a:gd name="T95" fmla="*/ 113 h 191"/>
              <a:gd name="T96" fmla="*/ 66 w 111"/>
              <a:gd name="T97" fmla="*/ 10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1" h="191">
                <a:moveTo>
                  <a:pt x="66" y="166"/>
                </a:moveTo>
                <a:cubicBezTo>
                  <a:pt x="66" y="191"/>
                  <a:pt x="66" y="191"/>
                  <a:pt x="66" y="191"/>
                </a:cubicBezTo>
                <a:cubicBezTo>
                  <a:pt x="46" y="191"/>
                  <a:pt x="46" y="191"/>
                  <a:pt x="46" y="191"/>
                </a:cubicBezTo>
                <a:cubicBezTo>
                  <a:pt x="46" y="166"/>
                  <a:pt x="46" y="166"/>
                  <a:pt x="46" y="166"/>
                </a:cubicBezTo>
                <a:cubicBezTo>
                  <a:pt x="36" y="165"/>
                  <a:pt x="28" y="162"/>
                  <a:pt x="21" y="158"/>
                </a:cubicBezTo>
                <a:cubicBezTo>
                  <a:pt x="13" y="154"/>
                  <a:pt x="7" y="147"/>
                  <a:pt x="0" y="139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25" y="126"/>
                  <a:pt x="28" y="130"/>
                  <a:pt x="32" y="133"/>
                </a:cubicBezTo>
                <a:cubicBezTo>
                  <a:pt x="36" y="137"/>
                  <a:pt x="41" y="139"/>
                  <a:pt x="46" y="141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33" y="95"/>
                  <a:pt x="23" y="90"/>
                  <a:pt x="16" y="84"/>
                </a:cubicBezTo>
                <a:cubicBezTo>
                  <a:pt x="7" y="78"/>
                  <a:pt x="3" y="68"/>
                  <a:pt x="3" y="56"/>
                </a:cubicBezTo>
                <a:cubicBezTo>
                  <a:pt x="3" y="50"/>
                  <a:pt x="4" y="44"/>
                  <a:pt x="6" y="39"/>
                </a:cubicBezTo>
                <a:cubicBezTo>
                  <a:pt x="9" y="34"/>
                  <a:pt x="12" y="30"/>
                  <a:pt x="16" y="27"/>
                </a:cubicBezTo>
                <a:cubicBezTo>
                  <a:pt x="20" y="23"/>
                  <a:pt x="25" y="21"/>
                  <a:pt x="30" y="19"/>
                </a:cubicBezTo>
                <a:cubicBezTo>
                  <a:pt x="36" y="16"/>
                  <a:pt x="41" y="15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71" y="15"/>
                  <a:pt x="75" y="16"/>
                  <a:pt x="79" y="17"/>
                </a:cubicBezTo>
                <a:cubicBezTo>
                  <a:pt x="83" y="18"/>
                  <a:pt x="86" y="19"/>
                  <a:pt x="89" y="21"/>
                </a:cubicBezTo>
                <a:cubicBezTo>
                  <a:pt x="93" y="23"/>
                  <a:pt x="96" y="25"/>
                  <a:pt x="99" y="28"/>
                </a:cubicBezTo>
                <a:cubicBezTo>
                  <a:pt x="102" y="30"/>
                  <a:pt x="105" y="33"/>
                  <a:pt x="109" y="37"/>
                </a:cubicBezTo>
                <a:cubicBezTo>
                  <a:pt x="90" y="55"/>
                  <a:pt x="90" y="55"/>
                  <a:pt x="90" y="55"/>
                </a:cubicBezTo>
                <a:cubicBezTo>
                  <a:pt x="86" y="52"/>
                  <a:pt x="83" y="49"/>
                  <a:pt x="79" y="46"/>
                </a:cubicBezTo>
                <a:cubicBezTo>
                  <a:pt x="75" y="43"/>
                  <a:pt x="71" y="41"/>
                  <a:pt x="66" y="40"/>
                </a:cubicBezTo>
                <a:cubicBezTo>
                  <a:pt x="66" y="76"/>
                  <a:pt x="66" y="76"/>
                  <a:pt x="66" y="76"/>
                </a:cubicBezTo>
                <a:cubicBezTo>
                  <a:pt x="77" y="80"/>
                  <a:pt x="87" y="85"/>
                  <a:pt x="96" y="91"/>
                </a:cubicBezTo>
                <a:cubicBezTo>
                  <a:pt x="106" y="99"/>
                  <a:pt x="111" y="109"/>
                  <a:pt x="111" y="122"/>
                </a:cubicBezTo>
                <a:cubicBezTo>
                  <a:pt x="111" y="137"/>
                  <a:pt x="106" y="148"/>
                  <a:pt x="97" y="155"/>
                </a:cubicBezTo>
                <a:cubicBezTo>
                  <a:pt x="89" y="161"/>
                  <a:pt x="79" y="165"/>
                  <a:pt x="66" y="166"/>
                </a:cubicBezTo>
                <a:close/>
                <a:moveTo>
                  <a:pt x="41" y="41"/>
                </a:moveTo>
                <a:cubicBezTo>
                  <a:pt x="39" y="41"/>
                  <a:pt x="37" y="42"/>
                  <a:pt x="36" y="43"/>
                </a:cubicBezTo>
                <a:cubicBezTo>
                  <a:pt x="34" y="44"/>
                  <a:pt x="33" y="46"/>
                  <a:pt x="32" y="47"/>
                </a:cubicBezTo>
                <a:cubicBezTo>
                  <a:pt x="31" y="49"/>
                  <a:pt x="30" y="51"/>
                  <a:pt x="30" y="53"/>
                </a:cubicBezTo>
                <a:cubicBezTo>
                  <a:pt x="30" y="55"/>
                  <a:pt x="31" y="57"/>
                  <a:pt x="32" y="59"/>
                </a:cubicBezTo>
                <a:cubicBezTo>
                  <a:pt x="33" y="60"/>
                  <a:pt x="34" y="62"/>
                  <a:pt x="36" y="63"/>
                </a:cubicBezTo>
                <a:cubicBezTo>
                  <a:pt x="37" y="64"/>
                  <a:pt x="39" y="65"/>
                  <a:pt x="41" y="66"/>
                </a:cubicBezTo>
                <a:cubicBezTo>
                  <a:pt x="43" y="67"/>
                  <a:pt x="45" y="68"/>
                  <a:pt x="46" y="69"/>
                </a:cubicBezTo>
                <a:cubicBezTo>
                  <a:pt x="46" y="39"/>
                  <a:pt x="46" y="39"/>
                  <a:pt x="46" y="39"/>
                </a:cubicBezTo>
                <a:cubicBezTo>
                  <a:pt x="44" y="40"/>
                  <a:pt x="43" y="40"/>
                  <a:pt x="41" y="41"/>
                </a:cubicBezTo>
                <a:close/>
                <a:moveTo>
                  <a:pt x="66" y="108"/>
                </a:moveTo>
                <a:cubicBezTo>
                  <a:pt x="66" y="141"/>
                  <a:pt x="66" y="141"/>
                  <a:pt x="66" y="141"/>
                </a:cubicBezTo>
                <a:cubicBezTo>
                  <a:pt x="68" y="141"/>
                  <a:pt x="70" y="140"/>
                  <a:pt x="73" y="140"/>
                </a:cubicBezTo>
                <a:cubicBezTo>
                  <a:pt x="75" y="139"/>
                  <a:pt x="77" y="138"/>
                  <a:pt x="78" y="137"/>
                </a:cubicBezTo>
                <a:cubicBezTo>
                  <a:pt x="80" y="135"/>
                  <a:pt x="81" y="134"/>
                  <a:pt x="82" y="132"/>
                </a:cubicBezTo>
                <a:cubicBezTo>
                  <a:pt x="83" y="130"/>
                  <a:pt x="84" y="128"/>
                  <a:pt x="84" y="125"/>
                </a:cubicBezTo>
                <a:cubicBezTo>
                  <a:pt x="84" y="120"/>
                  <a:pt x="81" y="116"/>
                  <a:pt x="75" y="113"/>
                </a:cubicBezTo>
                <a:cubicBezTo>
                  <a:pt x="73" y="112"/>
                  <a:pt x="70" y="110"/>
                  <a:pt x="66" y="108"/>
                </a:cubicBezTo>
                <a:close/>
              </a:path>
            </a:pathLst>
          </a:custGeom>
          <a:solidFill>
            <a:srgbClr val="FFB8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62" name="组合 261"/>
          <p:cNvGrpSpPr/>
          <p:nvPr/>
        </p:nvGrpSpPr>
        <p:grpSpPr>
          <a:xfrm>
            <a:off x="5215232" y="1459088"/>
            <a:ext cx="3610716" cy="2230116"/>
            <a:chOff x="4871767" y="1243535"/>
            <a:chExt cx="3610716" cy="2230116"/>
          </a:xfrm>
        </p:grpSpPr>
        <p:grpSp>
          <p:nvGrpSpPr>
            <p:cNvPr id="263" name="组合 262"/>
            <p:cNvGrpSpPr/>
            <p:nvPr/>
          </p:nvGrpSpPr>
          <p:grpSpPr>
            <a:xfrm>
              <a:off x="4871767" y="1681222"/>
              <a:ext cx="3610716" cy="1792429"/>
              <a:chOff x="4944654" y="1681222"/>
              <a:chExt cx="3610716" cy="1792429"/>
            </a:xfrm>
          </p:grpSpPr>
          <p:sp>
            <p:nvSpPr>
              <p:cNvPr id="267" name="矩形 266"/>
              <p:cNvSpPr>
                <a:spLocks noChangeArrowheads="1"/>
              </p:cNvSpPr>
              <p:nvPr/>
            </p:nvSpPr>
            <p:spPr bwMode="auto">
              <a:xfrm>
                <a:off x="4944657" y="1681222"/>
                <a:ext cx="346768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矩形 267"/>
              <p:cNvSpPr>
                <a:spLocks noChangeArrowheads="1"/>
              </p:cNvSpPr>
              <p:nvPr/>
            </p:nvSpPr>
            <p:spPr bwMode="auto">
              <a:xfrm>
                <a:off x="4944654" y="2441765"/>
                <a:ext cx="3610716" cy="103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4" name="组合 263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65" name="矩形 264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文本框 265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0" y="871782"/>
            <a:ext cx="9144000" cy="3765152"/>
            <a:chOff x="0" y="791610"/>
            <a:chExt cx="9144000" cy="3765152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0" y="802344"/>
              <a:ext cx="9144000" cy="375441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2894267" y="1129407"/>
            <a:ext cx="1511877" cy="2989748"/>
            <a:chOff x="4894012" y="951574"/>
            <a:chExt cx="1694212" cy="3348367"/>
          </a:xfrm>
        </p:grpSpPr>
        <p:pic>
          <p:nvPicPr>
            <p:cNvPr id="5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59"/>
          <p:cNvGrpSpPr/>
          <p:nvPr/>
        </p:nvGrpSpPr>
        <p:grpSpPr bwMode="auto">
          <a:xfrm>
            <a:off x="4719971" y="1129407"/>
            <a:ext cx="1529763" cy="3025116"/>
            <a:chOff x="6588224" y="951574"/>
            <a:chExt cx="1694212" cy="3348367"/>
          </a:xfrm>
        </p:grpSpPr>
        <p:pic>
          <p:nvPicPr>
            <p:cNvPr id="6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组合 62"/>
          <p:cNvGrpSpPr/>
          <p:nvPr/>
        </p:nvGrpSpPr>
        <p:grpSpPr>
          <a:xfrm>
            <a:off x="798411" y="1954218"/>
            <a:ext cx="1914560" cy="1095121"/>
            <a:chOff x="798411" y="1874046"/>
            <a:chExt cx="1914560" cy="1095121"/>
          </a:xfrm>
        </p:grpSpPr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631200" y="1954218"/>
            <a:ext cx="1966432" cy="1095121"/>
            <a:chOff x="6631200" y="1874046"/>
            <a:chExt cx="1966432" cy="1095121"/>
          </a:xfrm>
        </p:grpSpPr>
        <p:sp>
          <p:nvSpPr>
            <p:cNvPr id="67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</a:t>
            </a:r>
            <a:r>
              <a:rPr lang="zh-CN" altLang="en-US" sz="1400" spc="100" dirty="0">
                <a:solidFill>
                  <a:srgbClr val="838BC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838BC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1007689" y="1023980"/>
            <a:ext cx="7269163" cy="1036555"/>
            <a:chOff x="899591" y="1214884"/>
            <a:chExt cx="7268968" cy="1036698"/>
          </a:xfrm>
        </p:grpSpPr>
        <p:sp>
          <p:nvSpPr>
            <p:cNvPr id="55" name="矩形 54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59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007690" y="2206302"/>
            <a:ext cx="7269162" cy="1024912"/>
            <a:chOff x="900113" y="2198836"/>
            <a:chExt cx="7269162" cy="1024912"/>
          </a:xfrm>
        </p:grpSpPr>
        <p:grpSp>
          <p:nvGrpSpPr>
            <p:cNvPr id="62" name="组合 61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64" name="矩形 63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F78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67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3" name="矩形 71"/>
            <p:cNvSpPr>
              <a:spLocks noChangeArrowheads="1"/>
            </p:cNvSpPr>
            <p:nvPr/>
          </p:nvSpPr>
          <p:spPr bwMode="auto">
            <a:xfrm>
              <a:off x="1940351" y="245297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007689" y="3376982"/>
            <a:ext cx="7269163" cy="1018705"/>
            <a:chOff x="900112" y="3458195"/>
            <a:chExt cx="7269163" cy="1018705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838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73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1" name="椭圆 70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77437" y="1437297"/>
            <a:ext cx="3668438" cy="2802991"/>
            <a:chOff x="747642" y="1750792"/>
            <a:chExt cx="3517037" cy="2687306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Freeform 5"/>
            <p:cNvSpPr/>
            <p:nvPr/>
          </p:nvSpPr>
          <p:spPr bwMode="auto">
            <a:xfrm>
              <a:off x="747642" y="1750792"/>
              <a:ext cx="3517036" cy="2687305"/>
            </a:xfrm>
            <a:custGeom>
              <a:avLst/>
              <a:gdLst>
                <a:gd name="T0" fmla="*/ 840 w 876"/>
                <a:gd name="T1" fmla="*/ 318 h 669"/>
                <a:gd name="T2" fmla="*/ 832 w 876"/>
                <a:gd name="T3" fmla="*/ 318 h 669"/>
                <a:gd name="T4" fmla="*/ 781 w 876"/>
                <a:gd name="T5" fmla="*/ 304 h 669"/>
                <a:gd name="T6" fmla="*/ 768 w 876"/>
                <a:gd name="T7" fmla="*/ 274 h 669"/>
                <a:gd name="T8" fmla="*/ 768 w 876"/>
                <a:gd name="T9" fmla="*/ 271 h 669"/>
                <a:gd name="T10" fmla="*/ 763 w 876"/>
                <a:gd name="T11" fmla="*/ 235 h 669"/>
                <a:gd name="T12" fmla="*/ 763 w 876"/>
                <a:gd name="T13" fmla="*/ 234 h 669"/>
                <a:gd name="T14" fmla="*/ 763 w 876"/>
                <a:gd name="T15" fmla="*/ 234 h 669"/>
                <a:gd name="T16" fmla="*/ 761 w 876"/>
                <a:gd name="T17" fmla="*/ 226 h 669"/>
                <a:gd name="T18" fmla="*/ 765 w 876"/>
                <a:gd name="T19" fmla="*/ 189 h 669"/>
                <a:gd name="T20" fmla="*/ 789 w 876"/>
                <a:gd name="T21" fmla="*/ 129 h 669"/>
                <a:gd name="T22" fmla="*/ 767 w 876"/>
                <a:gd name="T23" fmla="*/ 103 h 669"/>
                <a:gd name="T24" fmla="*/ 725 w 876"/>
                <a:gd name="T25" fmla="*/ 113 h 669"/>
                <a:gd name="T26" fmla="*/ 690 w 876"/>
                <a:gd name="T27" fmla="*/ 105 h 669"/>
                <a:gd name="T28" fmla="*/ 608 w 876"/>
                <a:gd name="T29" fmla="*/ 55 h 669"/>
                <a:gd name="T30" fmla="*/ 569 w 876"/>
                <a:gd name="T31" fmla="*/ 40 h 669"/>
                <a:gd name="T32" fmla="*/ 270 w 876"/>
                <a:gd name="T33" fmla="*/ 13 h 669"/>
                <a:gd name="T34" fmla="*/ 142 w 876"/>
                <a:gd name="T35" fmla="*/ 63 h 669"/>
                <a:gd name="T36" fmla="*/ 141 w 876"/>
                <a:gd name="T37" fmla="*/ 64 h 669"/>
                <a:gd name="T38" fmla="*/ 96 w 876"/>
                <a:gd name="T39" fmla="*/ 103 h 669"/>
                <a:gd name="T40" fmla="*/ 67 w 876"/>
                <a:gd name="T41" fmla="*/ 108 h 669"/>
                <a:gd name="T42" fmla="*/ 23 w 876"/>
                <a:gd name="T43" fmla="*/ 75 h 669"/>
                <a:gd name="T44" fmla="*/ 4 w 876"/>
                <a:gd name="T45" fmla="*/ 82 h 669"/>
                <a:gd name="T46" fmla="*/ 43 w 876"/>
                <a:gd name="T47" fmla="*/ 141 h 669"/>
                <a:gd name="T48" fmla="*/ 48 w 876"/>
                <a:gd name="T49" fmla="*/ 167 h 669"/>
                <a:gd name="T50" fmla="*/ 33 w 876"/>
                <a:gd name="T51" fmla="*/ 199 h 669"/>
                <a:gd name="T52" fmla="*/ 33 w 876"/>
                <a:gd name="T53" fmla="*/ 200 h 669"/>
                <a:gd name="T54" fmla="*/ 15 w 876"/>
                <a:gd name="T55" fmla="*/ 401 h 669"/>
                <a:gd name="T56" fmla="*/ 22 w 876"/>
                <a:gd name="T57" fmla="*/ 435 h 669"/>
                <a:gd name="T58" fmla="*/ 85 w 876"/>
                <a:gd name="T59" fmla="*/ 572 h 669"/>
                <a:gd name="T60" fmla="*/ 89 w 876"/>
                <a:gd name="T61" fmla="*/ 643 h 669"/>
                <a:gd name="T62" fmla="*/ 117 w 876"/>
                <a:gd name="T63" fmla="*/ 669 h 669"/>
                <a:gd name="T64" fmla="*/ 176 w 876"/>
                <a:gd name="T65" fmla="*/ 669 h 669"/>
                <a:gd name="T66" fmla="*/ 208 w 876"/>
                <a:gd name="T67" fmla="*/ 649 h 669"/>
                <a:gd name="T68" fmla="*/ 211 w 876"/>
                <a:gd name="T69" fmla="*/ 642 h 669"/>
                <a:gd name="T70" fmla="*/ 243 w 876"/>
                <a:gd name="T71" fmla="*/ 627 h 669"/>
                <a:gd name="T72" fmla="*/ 245 w 876"/>
                <a:gd name="T73" fmla="*/ 627 h 669"/>
                <a:gd name="T74" fmla="*/ 525 w 876"/>
                <a:gd name="T75" fmla="*/ 635 h 669"/>
                <a:gd name="T76" fmla="*/ 527 w 876"/>
                <a:gd name="T77" fmla="*/ 635 h 669"/>
                <a:gd name="T78" fmla="*/ 537 w 876"/>
                <a:gd name="T79" fmla="*/ 640 h 669"/>
                <a:gd name="T80" fmla="*/ 548 w 876"/>
                <a:gd name="T81" fmla="*/ 657 h 669"/>
                <a:gd name="T82" fmla="*/ 568 w 876"/>
                <a:gd name="T83" fmla="*/ 669 h 669"/>
                <a:gd name="T84" fmla="*/ 661 w 876"/>
                <a:gd name="T85" fmla="*/ 669 h 669"/>
                <a:gd name="T86" fmla="*/ 676 w 876"/>
                <a:gd name="T87" fmla="*/ 650 h 669"/>
                <a:gd name="T88" fmla="*/ 669 w 876"/>
                <a:gd name="T89" fmla="*/ 628 h 669"/>
                <a:gd name="T90" fmla="*/ 683 w 876"/>
                <a:gd name="T91" fmla="*/ 583 h 669"/>
                <a:gd name="T92" fmla="*/ 715 w 876"/>
                <a:gd name="T93" fmla="*/ 548 h 669"/>
                <a:gd name="T94" fmla="*/ 783 w 876"/>
                <a:gd name="T95" fmla="*/ 536 h 669"/>
                <a:gd name="T96" fmla="*/ 784 w 876"/>
                <a:gd name="T97" fmla="*/ 536 h 669"/>
                <a:gd name="T98" fmla="*/ 802 w 876"/>
                <a:gd name="T99" fmla="*/ 511 h 669"/>
                <a:gd name="T100" fmla="*/ 785 w 876"/>
                <a:gd name="T101" fmla="*/ 466 h 669"/>
                <a:gd name="T102" fmla="*/ 831 w 876"/>
                <a:gd name="T103" fmla="*/ 452 h 669"/>
                <a:gd name="T104" fmla="*/ 855 w 876"/>
                <a:gd name="T105" fmla="*/ 426 h 669"/>
                <a:gd name="T106" fmla="*/ 871 w 876"/>
                <a:gd name="T107" fmla="*/ 354 h 669"/>
                <a:gd name="T108" fmla="*/ 840 w 876"/>
                <a:gd name="T109" fmla="*/ 318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76" h="669">
                  <a:moveTo>
                    <a:pt x="840" y="318"/>
                  </a:moveTo>
                  <a:cubicBezTo>
                    <a:pt x="832" y="318"/>
                    <a:pt x="832" y="318"/>
                    <a:pt x="832" y="318"/>
                  </a:cubicBezTo>
                  <a:cubicBezTo>
                    <a:pt x="808" y="320"/>
                    <a:pt x="793" y="318"/>
                    <a:pt x="781" y="304"/>
                  </a:cubicBezTo>
                  <a:cubicBezTo>
                    <a:pt x="774" y="296"/>
                    <a:pt x="769" y="285"/>
                    <a:pt x="768" y="274"/>
                  </a:cubicBezTo>
                  <a:cubicBezTo>
                    <a:pt x="768" y="271"/>
                    <a:pt x="768" y="271"/>
                    <a:pt x="768" y="271"/>
                  </a:cubicBezTo>
                  <a:cubicBezTo>
                    <a:pt x="767" y="259"/>
                    <a:pt x="766" y="247"/>
                    <a:pt x="763" y="235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4"/>
                    <a:pt x="763" y="234"/>
                    <a:pt x="763" y="234"/>
                  </a:cubicBezTo>
                  <a:cubicBezTo>
                    <a:pt x="763" y="231"/>
                    <a:pt x="762" y="229"/>
                    <a:pt x="761" y="226"/>
                  </a:cubicBezTo>
                  <a:cubicBezTo>
                    <a:pt x="758" y="213"/>
                    <a:pt x="760" y="200"/>
                    <a:pt x="765" y="189"/>
                  </a:cubicBezTo>
                  <a:cubicBezTo>
                    <a:pt x="789" y="129"/>
                    <a:pt x="789" y="129"/>
                    <a:pt x="789" y="129"/>
                  </a:cubicBezTo>
                  <a:cubicBezTo>
                    <a:pt x="795" y="115"/>
                    <a:pt x="782" y="100"/>
                    <a:pt x="767" y="103"/>
                  </a:cubicBezTo>
                  <a:cubicBezTo>
                    <a:pt x="725" y="113"/>
                    <a:pt x="725" y="113"/>
                    <a:pt x="725" y="113"/>
                  </a:cubicBezTo>
                  <a:cubicBezTo>
                    <a:pt x="712" y="116"/>
                    <a:pt x="699" y="113"/>
                    <a:pt x="690" y="105"/>
                  </a:cubicBezTo>
                  <a:cubicBezTo>
                    <a:pt x="667" y="83"/>
                    <a:pt x="639" y="66"/>
                    <a:pt x="608" y="55"/>
                  </a:cubicBezTo>
                  <a:cubicBezTo>
                    <a:pt x="569" y="40"/>
                    <a:pt x="569" y="40"/>
                    <a:pt x="569" y="40"/>
                  </a:cubicBezTo>
                  <a:cubicBezTo>
                    <a:pt x="481" y="9"/>
                    <a:pt x="361" y="0"/>
                    <a:pt x="270" y="13"/>
                  </a:cubicBezTo>
                  <a:cubicBezTo>
                    <a:pt x="224" y="20"/>
                    <a:pt x="180" y="37"/>
                    <a:pt x="142" y="63"/>
                  </a:cubicBezTo>
                  <a:cubicBezTo>
                    <a:pt x="141" y="64"/>
                    <a:pt x="141" y="64"/>
                    <a:pt x="141" y="64"/>
                  </a:cubicBezTo>
                  <a:cubicBezTo>
                    <a:pt x="125" y="76"/>
                    <a:pt x="109" y="88"/>
                    <a:pt x="96" y="103"/>
                  </a:cubicBezTo>
                  <a:cubicBezTo>
                    <a:pt x="88" y="110"/>
                    <a:pt x="77" y="113"/>
                    <a:pt x="67" y="108"/>
                  </a:cubicBezTo>
                  <a:cubicBezTo>
                    <a:pt x="52" y="102"/>
                    <a:pt x="34" y="91"/>
                    <a:pt x="23" y="75"/>
                  </a:cubicBezTo>
                  <a:cubicBezTo>
                    <a:pt x="17" y="65"/>
                    <a:pt x="3" y="71"/>
                    <a:pt x="4" y="82"/>
                  </a:cubicBezTo>
                  <a:cubicBezTo>
                    <a:pt x="7" y="100"/>
                    <a:pt x="17" y="121"/>
                    <a:pt x="43" y="141"/>
                  </a:cubicBezTo>
                  <a:cubicBezTo>
                    <a:pt x="51" y="148"/>
                    <a:pt x="53" y="159"/>
                    <a:pt x="48" y="167"/>
                  </a:cubicBezTo>
                  <a:cubicBezTo>
                    <a:pt x="43" y="177"/>
                    <a:pt x="38" y="188"/>
                    <a:pt x="33" y="199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7" y="264"/>
                    <a:pt x="0" y="334"/>
                    <a:pt x="15" y="401"/>
                  </a:cubicBezTo>
                  <a:cubicBezTo>
                    <a:pt x="22" y="435"/>
                    <a:pt x="22" y="435"/>
                    <a:pt x="22" y="435"/>
                  </a:cubicBezTo>
                  <a:cubicBezTo>
                    <a:pt x="31" y="479"/>
                    <a:pt x="51" y="539"/>
                    <a:pt x="85" y="572"/>
                  </a:cubicBezTo>
                  <a:cubicBezTo>
                    <a:pt x="89" y="643"/>
                    <a:pt x="89" y="643"/>
                    <a:pt x="89" y="643"/>
                  </a:cubicBezTo>
                  <a:cubicBezTo>
                    <a:pt x="90" y="657"/>
                    <a:pt x="102" y="669"/>
                    <a:pt x="117" y="669"/>
                  </a:cubicBezTo>
                  <a:cubicBezTo>
                    <a:pt x="176" y="669"/>
                    <a:pt x="176" y="669"/>
                    <a:pt x="176" y="669"/>
                  </a:cubicBezTo>
                  <a:cubicBezTo>
                    <a:pt x="190" y="669"/>
                    <a:pt x="202" y="661"/>
                    <a:pt x="208" y="649"/>
                  </a:cubicBezTo>
                  <a:cubicBezTo>
                    <a:pt x="211" y="642"/>
                    <a:pt x="211" y="642"/>
                    <a:pt x="211" y="642"/>
                  </a:cubicBezTo>
                  <a:cubicBezTo>
                    <a:pt x="217" y="630"/>
                    <a:pt x="230" y="623"/>
                    <a:pt x="243" y="627"/>
                  </a:cubicBezTo>
                  <a:cubicBezTo>
                    <a:pt x="245" y="627"/>
                    <a:pt x="245" y="627"/>
                    <a:pt x="245" y="627"/>
                  </a:cubicBezTo>
                  <a:cubicBezTo>
                    <a:pt x="322" y="648"/>
                    <a:pt x="448" y="651"/>
                    <a:pt x="525" y="635"/>
                  </a:cubicBezTo>
                  <a:cubicBezTo>
                    <a:pt x="527" y="635"/>
                    <a:pt x="527" y="635"/>
                    <a:pt x="527" y="635"/>
                  </a:cubicBezTo>
                  <a:cubicBezTo>
                    <a:pt x="531" y="634"/>
                    <a:pt x="535" y="636"/>
                    <a:pt x="537" y="640"/>
                  </a:cubicBezTo>
                  <a:cubicBezTo>
                    <a:pt x="548" y="657"/>
                    <a:pt x="548" y="657"/>
                    <a:pt x="548" y="657"/>
                  </a:cubicBezTo>
                  <a:cubicBezTo>
                    <a:pt x="552" y="665"/>
                    <a:pt x="560" y="669"/>
                    <a:pt x="568" y="669"/>
                  </a:cubicBezTo>
                  <a:cubicBezTo>
                    <a:pt x="661" y="669"/>
                    <a:pt x="661" y="669"/>
                    <a:pt x="661" y="669"/>
                  </a:cubicBezTo>
                  <a:cubicBezTo>
                    <a:pt x="671" y="669"/>
                    <a:pt x="678" y="659"/>
                    <a:pt x="676" y="650"/>
                  </a:cubicBezTo>
                  <a:cubicBezTo>
                    <a:pt x="669" y="628"/>
                    <a:pt x="669" y="628"/>
                    <a:pt x="669" y="628"/>
                  </a:cubicBezTo>
                  <a:cubicBezTo>
                    <a:pt x="665" y="611"/>
                    <a:pt x="670" y="594"/>
                    <a:pt x="683" y="583"/>
                  </a:cubicBezTo>
                  <a:cubicBezTo>
                    <a:pt x="695" y="573"/>
                    <a:pt x="706" y="561"/>
                    <a:pt x="715" y="548"/>
                  </a:cubicBezTo>
                  <a:cubicBezTo>
                    <a:pt x="737" y="539"/>
                    <a:pt x="760" y="535"/>
                    <a:pt x="783" y="536"/>
                  </a:cubicBezTo>
                  <a:cubicBezTo>
                    <a:pt x="784" y="536"/>
                    <a:pt x="784" y="536"/>
                    <a:pt x="784" y="536"/>
                  </a:cubicBezTo>
                  <a:cubicBezTo>
                    <a:pt x="797" y="537"/>
                    <a:pt x="807" y="524"/>
                    <a:pt x="802" y="511"/>
                  </a:cubicBezTo>
                  <a:cubicBezTo>
                    <a:pt x="785" y="466"/>
                    <a:pt x="785" y="466"/>
                    <a:pt x="785" y="466"/>
                  </a:cubicBezTo>
                  <a:cubicBezTo>
                    <a:pt x="831" y="452"/>
                    <a:pt x="831" y="452"/>
                    <a:pt x="831" y="452"/>
                  </a:cubicBezTo>
                  <a:cubicBezTo>
                    <a:pt x="843" y="448"/>
                    <a:pt x="852" y="438"/>
                    <a:pt x="855" y="426"/>
                  </a:cubicBezTo>
                  <a:cubicBezTo>
                    <a:pt x="871" y="354"/>
                    <a:pt x="871" y="354"/>
                    <a:pt x="871" y="354"/>
                  </a:cubicBezTo>
                  <a:cubicBezTo>
                    <a:pt x="876" y="334"/>
                    <a:pt x="860" y="316"/>
                    <a:pt x="840" y="3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3216510" y="2614386"/>
              <a:ext cx="1048169" cy="1410539"/>
            </a:xfrm>
            <a:custGeom>
              <a:avLst/>
              <a:gdLst>
                <a:gd name="T0" fmla="*/ 29 w 261"/>
                <a:gd name="T1" fmla="*/ 112 h 351"/>
                <a:gd name="T2" fmla="*/ 20 w 261"/>
                <a:gd name="T3" fmla="*/ 118 h 351"/>
                <a:gd name="T4" fmla="*/ 9 w 261"/>
                <a:gd name="T5" fmla="*/ 123 h 351"/>
                <a:gd name="T6" fmla="*/ 0 w 261"/>
                <a:gd name="T7" fmla="*/ 111 h 351"/>
                <a:gd name="T8" fmla="*/ 0 w 261"/>
                <a:gd name="T9" fmla="*/ 104 h 351"/>
                <a:gd name="T10" fmla="*/ 8 w 261"/>
                <a:gd name="T11" fmla="*/ 93 h 351"/>
                <a:gd name="T12" fmla="*/ 20 w 261"/>
                <a:gd name="T13" fmla="*/ 97 h 351"/>
                <a:gd name="T14" fmla="*/ 20 w 261"/>
                <a:gd name="T15" fmla="*/ 98 h 351"/>
                <a:gd name="T16" fmla="*/ 29 w 261"/>
                <a:gd name="T17" fmla="*/ 103 h 351"/>
                <a:gd name="T18" fmla="*/ 29 w 261"/>
                <a:gd name="T19" fmla="*/ 103 h 351"/>
                <a:gd name="T20" fmla="*/ 49 w 261"/>
                <a:gd name="T21" fmla="*/ 103 h 351"/>
                <a:gd name="T22" fmla="*/ 49 w 261"/>
                <a:gd name="T23" fmla="*/ 4 h 351"/>
                <a:gd name="T24" fmla="*/ 52 w 261"/>
                <a:gd name="T25" fmla="*/ 0 h 351"/>
                <a:gd name="T26" fmla="*/ 145 w 261"/>
                <a:gd name="T27" fmla="*/ 0 h 351"/>
                <a:gd name="T28" fmla="*/ 146 w 261"/>
                <a:gd name="T29" fmla="*/ 11 h 351"/>
                <a:gd name="T30" fmla="*/ 148 w 261"/>
                <a:gd name="T31" fmla="*/ 19 h 351"/>
                <a:gd name="T32" fmla="*/ 148 w 261"/>
                <a:gd name="T33" fmla="*/ 19 h 351"/>
                <a:gd name="T34" fmla="*/ 148 w 261"/>
                <a:gd name="T35" fmla="*/ 20 h 351"/>
                <a:gd name="T36" fmla="*/ 153 w 261"/>
                <a:gd name="T37" fmla="*/ 56 h 351"/>
                <a:gd name="T38" fmla="*/ 153 w 261"/>
                <a:gd name="T39" fmla="*/ 59 h 351"/>
                <a:gd name="T40" fmla="*/ 166 w 261"/>
                <a:gd name="T41" fmla="*/ 89 h 351"/>
                <a:gd name="T42" fmla="*/ 217 w 261"/>
                <a:gd name="T43" fmla="*/ 103 h 351"/>
                <a:gd name="T44" fmla="*/ 225 w 261"/>
                <a:gd name="T45" fmla="*/ 103 h 351"/>
                <a:gd name="T46" fmla="*/ 256 w 261"/>
                <a:gd name="T47" fmla="*/ 139 h 351"/>
                <a:gd name="T48" fmla="*/ 240 w 261"/>
                <a:gd name="T49" fmla="*/ 211 h 351"/>
                <a:gd name="T50" fmla="*/ 216 w 261"/>
                <a:gd name="T51" fmla="*/ 237 h 351"/>
                <a:gd name="T52" fmla="*/ 170 w 261"/>
                <a:gd name="T53" fmla="*/ 251 h 351"/>
                <a:gd name="T54" fmla="*/ 187 w 261"/>
                <a:gd name="T55" fmla="*/ 296 h 351"/>
                <a:gd name="T56" fmla="*/ 169 w 261"/>
                <a:gd name="T57" fmla="*/ 321 h 351"/>
                <a:gd name="T58" fmla="*/ 168 w 261"/>
                <a:gd name="T59" fmla="*/ 321 h 351"/>
                <a:gd name="T60" fmla="*/ 100 w 261"/>
                <a:gd name="T61" fmla="*/ 333 h 351"/>
                <a:gd name="T62" fmla="*/ 86 w 261"/>
                <a:gd name="T63" fmla="*/ 351 h 351"/>
                <a:gd name="T64" fmla="*/ 52 w 261"/>
                <a:gd name="T65" fmla="*/ 351 h 351"/>
                <a:gd name="T66" fmla="*/ 49 w 261"/>
                <a:gd name="T67" fmla="*/ 347 h 351"/>
                <a:gd name="T68" fmla="*/ 49 w 261"/>
                <a:gd name="T69" fmla="*/ 265 h 351"/>
                <a:gd name="T70" fmla="*/ 29 w 261"/>
                <a:gd name="T71" fmla="*/ 265 h 351"/>
                <a:gd name="T72" fmla="*/ 20 w 261"/>
                <a:gd name="T73" fmla="*/ 271 h 351"/>
                <a:gd name="T74" fmla="*/ 9 w 261"/>
                <a:gd name="T75" fmla="*/ 277 h 351"/>
                <a:gd name="T76" fmla="*/ 0 w 261"/>
                <a:gd name="T77" fmla="*/ 265 h 351"/>
                <a:gd name="T78" fmla="*/ 0 w 261"/>
                <a:gd name="T79" fmla="*/ 257 h 351"/>
                <a:gd name="T80" fmla="*/ 8 w 261"/>
                <a:gd name="T81" fmla="*/ 246 h 351"/>
                <a:gd name="T82" fmla="*/ 20 w 261"/>
                <a:gd name="T83" fmla="*/ 251 h 351"/>
                <a:gd name="T84" fmla="*/ 20 w 261"/>
                <a:gd name="T85" fmla="*/ 251 h 351"/>
                <a:gd name="T86" fmla="*/ 29 w 261"/>
                <a:gd name="T87" fmla="*/ 257 h 351"/>
                <a:gd name="T88" fmla="*/ 29 w 261"/>
                <a:gd name="T89" fmla="*/ 257 h 351"/>
                <a:gd name="T90" fmla="*/ 49 w 261"/>
                <a:gd name="T91" fmla="*/ 257 h 351"/>
                <a:gd name="T92" fmla="*/ 49 w 261"/>
                <a:gd name="T93" fmla="*/ 112 h 351"/>
                <a:gd name="T94" fmla="*/ 29 w 261"/>
                <a:gd name="T95" fmla="*/ 11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" h="351">
                  <a:moveTo>
                    <a:pt x="29" y="112"/>
                  </a:moveTo>
                  <a:cubicBezTo>
                    <a:pt x="27" y="112"/>
                    <a:pt x="23" y="113"/>
                    <a:pt x="20" y="118"/>
                  </a:cubicBezTo>
                  <a:cubicBezTo>
                    <a:pt x="18" y="122"/>
                    <a:pt x="13" y="124"/>
                    <a:pt x="9" y="123"/>
                  </a:cubicBezTo>
                  <a:cubicBezTo>
                    <a:pt x="3" y="122"/>
                    <a:pt x="0" y="117"/>
                    <a:pt x="0" y="1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99"/>
                    <a:pt x="3" y="94"/>
                    <a:pt x="8" y="93"/>
                  </a:cubicBezTo>
                  <a:cubicBezTo>
                    <a:pt x="12" y="91"/>
                    <a:pt x="17" y="93"/>
                    <a:pt x="20" y="97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4" y="102"/>
                    <a:pt x="27" y="103"/>
                    <a:pt x="29" y="103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2"/>
                    <a:pt x="50" y="0"/>
                    <a:pt x="5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4"/>
                    <a:pt x="146" y="7"/>
                    <a:pt x="146" y="11"/>
                  </a:cubicBezTo>
                  <a:cubicBezTo>
                    <a:pt x="147" y="14"/>
                    <a:pt x="148" y="16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51" y="32"/>
                    <a:pt x="152" y="44"/>
                    <a:pt x="153" y="56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70"/>
                    <a:pt x="159" y="81"/>
                    <a:pt x="166" y="89"/>
                  </a:cubicBezTo>
                  <a:cubicBezTo>
                    <a:pt x="178" y="103"/>
                    <a:pt x="193" y="105"/>
                    <a:pt x="217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45" y="101"/>
                    <a:pt x="261" y="119"/>
                    <a:pt x="256" y="139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37" y="223"/>
                    <a:pt x="228" y="233"/>
                    <a:pt x="216" y="237"/>
                  </a:cubicBezTo>
                  <a:cubicBezTo>
                    <a:pt x="170" y="251"/>
                    <a:pt x="170" y="251"/>
                    <a:pt x="170" y="251"/>
                  </a:cubicBezTo>
                  <a:cubicBezTo>
                    <a:pt x="187" y="296"/>
                    <a:pt x="187" y="296"/>
                    <a:pt x="187" y="296"/>
                  </a:cubicBezTo>
                  <a:cubicBezTo>
                    <a:pt x="192" y="309"/>
                    <a:pt x="182" y="322"/>
                    <a:pt x="169" y="321"/>
                  </a:cubicBezTo>
                  <a:cubicBezTo>
                    <a:pt x="168" y="321"/>
                    <a:pt x="168" y="321"/>
                    <a:pt x="168" y="321"/>
                  </a:cubicBezTo>
                  <a:cubicBezTo>
                    <a:pt x="145" y="320"/>
                    <a:pt x="122" y="324"/>
                    <a:pt x="100" y="333"/>
                  </a:cubicBezTo>
                  <a:cubicBezTo>
                    <a:pt x="96" y="339"/>
                    <a:pt x="91" y="345"/>
                    <a:pt x="86" y="351"/>
                  </a:cubicBezTo>
                  <a:cubicBezTo>
                    <a:pt x="52" y="351"/>
                    <a:pt x="52" y="351"/>
                    <a:pt x="52" y="351"/>
                  </a:cubicBezTo>
                  <a:cubicBezTo>
                    <a:pt x="50" y="351"/>
                    <a:pt x="49" y="350"/>
                    <a:pt x="49" y="347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29" y="265"/>
                    <a:pt x="29" y="265"/>
                    <a:pt x="29" y="265"/>
                  </a:cubicBezTo>
                  <a:cubicBezTo>
                    <a:pt x="27" y="266"/>
                    <a:pt x="23" y="267"/>
                    <a:pt x="20" y="271"/>
                  </a:cubicBezTo>
                  <a:cubicBezTo>
                    <a:pt x="18" y="275"/>
                    <a:pt x="13" y="277"/>
                    <a:pt x="9" y="277"/>
                  </a:cubicBezTo>
                  <a:cubicBezTo>
                    <a:pt x="3" y="276"/>
                    <a:pt x="0" y="271"/>
                    <a:pt x="0" y="265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52"/>
                    <a:pt x="3" y="247"/>
                    <a:pt x="8" y="246"/>
                  </a:cubicBezTo>
                  <a:cubicBezTo>
                    <a:pt x="12" y="245"/>
                    <a:pt x="17" y="247"/>
                    <a:pt x="20" y="251"/>
                  </a:cubicBezTo>
                  <a:cubicBezTo>
                    <a:pt x="20" y="251"/>
                    <a:pt x="20" y="251"/>
                    <a:pt x="20" y="251"/>
                  </a:cubicBezTo>
                  <a:cubicBezTo>
                    <a:pt x="24" y="256"/>
                    <a:pt x="27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49" y="257"/>
                    <a:pt x="49" y="257"/>
                    <a:pt x="49" y="257"/>
                  </a:cubicBezTo>
                  <a:cubicBezTo>
                    <a:pt x="49" y="112"/>
                    <a:pt x="49" y="112"/>
                    <a:pt x="49" y="112"/>
                  </a:cubicBezTo>
                  <a:lnTo>
                    <a:pt x="29" y="112"/>
                  </a:lnTo>
                  <a:close/>
                </a:path>
              </a:pathLst>
            </a:custGeom>
            <a:solidFill>
              <a:srgbClr val="BA83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634944" y="1750792"/>
              <a:ext cx="1534152" cy="1015994"/>
            </a:xfrm>
            <a:custGeom>
              <a:avLst/>
              <a:gdLst>
                <a:gd name="T0" fmla="*/ 12 w 382"/>
                <a:gd name="T1" fmla="*/ 101 h 253"/>
                <a:gd name="T2" fmla="*/ 20 w 382"/>
                <a:gd name="T3" fmla="*/ 106 h 253"/>
                <a:gd name="T4" fmla="*/ 20 w 382"/>
                <a:gd name="T5" fmla="*/ 107 h 253"/>
                <a:gd name="T6" fmla="*/ 29 w 382"/>
                <a:gd name="T7" fmla="*/ 112 h 253"/>
                <a:gd name="T8" fmla="*/ 30 w 382"/>
                <a:gd name="T9" fmla="*/ 112 h 253"/>
                <a:gd name="T10" fmla="*/ 48 w 382"/>
                <a:gd name="T11" fmla="*/ 112 h 253"/>
                <a:gd name="T12" fmla="*/ 48 w 382"/>
                <a:gd name="T13" fmla="*/ 13 h 253"/>
                <a:gd name="T14" fmla="*/ 48 w 382"/>
                <a:gd name="T15" fmla="*/ 13 h 253"/>
                <a:gd name="T16" fmla="*/ 334 w 382"/>
                <a:gd name="T17" fmla="*/ 36 h 253"/>
                <a:gd name="T18" fmla="*/ 334 w 382"/>
                <a:gd name="T19" fmla="*/ 112 h 253"/>
                <a:gd name="T20" fmla="*/ 353 w 382"/>
                <a:gd name="T21" fmla="*/ 112 h 253"/>
                <a:gd name="T22" fmla="*/ 361 w 382"/>
                <a:gd name="T23" fmla="*/ 106 h 253"/>
                <a:gd name="T24" fmla="*/ 373 w 382"/>
                <a:gd name="T25" fmla="*/ 101 h 253"/>
                <a:gd name="T26" fmla="*/ 382 w 382"/>
                <a:gd name="T27" fmla="*/ 113 h 253"/>
                <a:gd name="T28" fmla="*/ 382 w 382"/>
                <a:gd name="T29" fmla="*/ 121 h 253"/>
                <a:gd name="T30" fmla="*/ 374 w 382"/>
                <a:gd name="T31" fmla="*/ 132 h 253"/>
                <a:gd name="T32" fmla="*/ 362 w 382"/>
                <a:gd name="T33" fmla="*/ 127 h 253"/>
                <a:gd name="T34" fmla="*/ 361 w 382"/>
                <a:gd name="T35" fmla="*/ 127 h 253"/>
                <a:gd name="T36" fmla="*/ 352 w 382"/>
                <a:gd name="T37" fmla="*/ 121 h 253"/>
                <a:gd name="T38" fmla="*/ 352 w 382"/>
                <a:gd name="T39" fmla="*/ 121 h 253"/>
                <a:gd name="T40" fmla="*/ 334 w 382"/>
                <a:gd name="T41" fmla="*/ 121 h 253"/>
                <a:gd name="T42" fmla="*/ 334 w 382"/>
                <a:gd name="T43" fmla="*/ 200 h 253"/>
                <a:gd name="T44" fmla="*/ 330 w 382"/>
                <a:gd name="T45" fmla="*/ 204 h 253"/>
                <a:gd name="T46" fmla="*/ 113 w 382"/>
                <a:gd name="T47" fmla="*/ 204 h 253"/>
                <a:gd name="T48" fmla="*/ 113 w 382"/>
                <a:gd name="T49" fmla="*/ 224 h 253"/>
                <a:gd name="T50" fmla="*/ 119 w 382"/>
                <a:gd name="T51" fmla="*/ 232 h 253"/>
                <a:gd name="T52" fmla="*/ 125 w 382"/>
                <a:gd name="T53" fmla="*/ 244 h 253"/>
                <a:gd name="T54" fmla="*/ 113 w 382"/>
                <a:gd name="T55" fmla="*/ 253 h 253"/>
                <a:gd name="T56" fmla="*/ 105 w 382"/>
                <a:gd name="T57" fmla="*/ 253 h 253"/>
                <a:gd name="T58" fmla="*/ 94 w 382"/>
                <a:gd name="T59" fmla="*/ 245 h 253"/>
                <a:gd name="T60" fmla="*/ 99 w 382"/>
                <a:gd name="T61" fmla="*/ 233 h 253"/>
                <a:gd name="T62" fmla="*/ 99 w 382"/>
                <a:gd name="T63" fmla="*/ 232 h 253"/>
                <a:gd name="T64" fmla="*/ 105 w 382"/>
                <a:gd name="T65" fmla="*/ 223 h 253"/>
                <a:gd name="T66" fmla="*/ 105 w 382"/>
                <a:gd name="T67" fmla="*/ 223 h 253"/>
                <a:gd name="T68" fmla="*/ 105 w 382"/>
                <a:gd name="T69" fmla="*/ 204 h 253"/>
                <a:gd name="T70" fmla="*/ 52 w 382"/>
                <a:gd name="T71" fmla="*/ 204 h 253"/>
                <a:gd name="T72" fmla="*/ 48 w 382"/>
                <a:gd name="T73" fmla="*/ 200 h 253"/>
                <a:gd name="T74" fmla="*/ 48 w 382"/>
                <a:gd name="T75" fmla="*/ 121 h 253"/>
                <a:gd name="T76" fmla="*/ 29 w 382"/>
                <a:gd name="T77" fmla="*/ 121 h 253"/>
                <a:gd name="T78" fmla="*/ 20 w 382"/>
                <a:gd name="T79" fmla="*/ 127 h 253"/>
                <a:gd name="T80" fmla="*/ 9 w 382"/>
                <a:gd name="T81" fmla="*/ 132 h 253"/>
                <a:gd name="T82" fmla="*/ 0 w 382"/>
                <a:gd name="T83" fmla="*/ 120 h 253"/>
                <a:gd name="T84" fmla="*/ 0 w 382"/>
                <a:gd name="T85" fmla="*/ 112 h 253"/>
                <a:gd name="T86" fmla="*/ 12 w 382"/>
                <a:gd name="T87" fmla="*/ 10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2" h="253">
                  <a:moveTo>
                    <a:pt x="12" y="101"/>
                  </a:moveTo>
                  <a:cubicBezTo>
                    <a:pt x="15" y="102"/>
                    <a:pt x="18" y="104"/>
                    <a:pt x="20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1"/>
                    <a:pt x="27" y="112"/>
                    <a:pt x="29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134" y="0"/>
                    <a:pt x="248" y="8"/>
                    <a:pt x="334" y="36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53" y="112"/>
                    <a:pt x="353" y="112"/>
                    <a:pt x="353" y="112"/>
                  </a:cubicBezTo>
                  <a:cubicBezTo>
                    <a:pt x="355" y="112"/>
                    <a:pt x="358" y="111"/>
                    <a:pt x="361" y="106"/>
                  </a:cubicBezTo>
                  <a:cubicBezTo>
                    <a:pt x="364" y="102"/>
                    <a:pt x="368" y="101"/>
                    <a:pt x="373" y="101"/>
                  </a:cubicBezTo>
                  <a:cubicBezTo>
                    <a:pt x="378" y="102"/>
                    <a:pt x="382" y="107"/>
                    <a:pt x="382" y="113"/>
                  </a:cubicBezTo>
                  <a:cubicBezTo>
                    <a:pt x="382" y="121"/>
                    <a:pt x="382" y="121"/>
                    <a:pt x="382" y="121"/>
                  </a:cubicBezTo>
                  <a:cubicBezTo>
                    <a:pt x="382" y="126"/>
                    <a:pt x="379" y="130"/>
                    <a:pt x="374" y="132"/>
                  </a:cubicBezTo>
                  <a:cubicBezTo>
                    <a:pt x="369" y="133"/>
                    <a:pt x="364" y="131"/>
                    <a:pt x="362" y="127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2"/>
                    <a:pt x="354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4" y="200"/>
                    <a:pt x="334" y="200"/>
                    <a:pt x="334" y="200"/>
                  </a:cubicBezTo>
                  <a:cubicBezTo>
                    <a:pt x="334" y="202"/>
                    <a:pt x="332" y="204"/>
                    <a:pt x="330" y="204"/>
                  </a:cubicBezTo>
                  <a:cubicBezTo>
                    <a:pt x="113" y="204"/>
                    <a:pt x="113" y="204"/>
                    <a:pt x="113" y="204"/>
                  </a:cubicBezTo>
                  <a:cubicBezTo>
                    <a:pt x="113" y="224"/>
                    <a:pt x="113" y="224"/>
                    <a:pt x="113" y="224"/>
                  </a:cubicBezTo>
                  <a:cubicBezTo>
                    <a:pt x="114" y="226"/>
                    <a:pt x="115" y="229"/>
                    <a:pt x="119" y="232"/>
                  </a:cubicBezTo>
                  <a:cubicBezTo>
                    <a:pt x="123" y="235"/>
                    <a:pt x="125" y="239"/>
                    <a:pt x="125" y="244"/>
                  </a:cubicBezTo>
                  <a:cubicBezTo>
                    <a:pt x="124" y="249"/>
                    <a:pt x="119" y="253"/>
                    <a:pt x="113" y="253"/>
                  </a:cubicBezTo>
                  <a:cubicBezTo>
                    <a:pt x="105" y="253"/>
                    <a:pt x="105" y="253"/>
                    <a:pt x="105" y="253"/>
                  </a:cubicBezTo>
                  <a:cubicBezTo>
                    <a:pt x="100" y="253"/>
                    <a:pt x="96" y="250"/>
                    <a:pt x="94" y="245"/>
                  </a:cubicBezTo>
                  <a:cubicBezTo>
                    <a:pt x="93" y="240"/>
                    <a:pt x="95" y="235"/>
                    <a:pt x="99" y="233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104" y="229"/>
                    <a:pt x="105" y="225"/>
                    <a:pt x="105" y="223"/>
                  </a:cubicBezTo>
                  <a:cubicBezTo>
                    <a:pt x="105" y="223"/>
                    <a:pt x="105" y="223"/>
                    <a:pt x="105" y="22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49" y="204"/>
                    <a:pt x="48" y="202"/>
                    <a:pt x="48" y="200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27" y="121"/>
                    <a:pt x="23" y="122"/>
                    <a:pt x="20" y="127"/>
                  </a:cubicBezTo>
                  <a:cubicBezTo>
                    <a:pt x="18" y="131"/>
                    <a:pt x="13" y="133"/>
                    <a:pt x="9" y="132"/>
                  </a:cubicBezTo>
                  <a:cubicBezTo>
                    <a:pt x="3" y="131"/>
                    <a:pt x="0" y="126"/>
                    <a:pt x="0" y="12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6"/>
                    <a:pt x="5" y="100"/>
                    <a:pt x="12" y="101"/>
                  </a:cubicBezTo>
                  <a:close/>
                </a:path>
              </a:pathLst>
            </a:custGeom>
            <a:solidFill>
              <a:srgbClr val="F06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020084" y="1911658"/>
              <a:ext cx="919477" cy="658703"/>
            </a:xfrm>
            <a:custGeom>
              <a:avLst/>
              <a:gdLst>
                <a:gd name="T0" fmla="*/ 7 w 229"/>
                <a:gd name="T1" fmla="*/ 91 h 164"/>
                <a:gd name="T2" fmla="*/ 8 w 229"/>
                <a:gd name="T3" fmla="*/ 92 h 164"/>
                <a:gd name="T4" fmla="*/ 9 w 229"/>
                <a:gd name="T5" fmla="*/ 93 h 164"/>
                <a:gd name="T6" fmla="*/ 25 w 229"/>
                <a:gd name="T7" fmla="*/ 102 h 164"/>
                <a:gd name="T8" fmla="*/ 47 w 229"/>
                <a:gd name="T9" fmla="*/ 81 h 164"/>
                <a:gd name="T10" fmla="*/ 47 w 229"/>
                <a:gd name="T11" fmla="*/ 73 h 164"/>
                <a:gd name="T12" fmla="*/ 31 w 229"/>
                <a:gd name="T13" fmla="*/ 52 h 164"/>
                <a:gd name="T14" fmla="*/ 8 w 229"/>
                <a:gd name="T15" fmla="*/ 61 h 164"/>
                <a:gd name="T16" fmla="*/ 7 w 229"/>
                <a:gd name="T17" fmla="*/ 63 h 164"/>
                <a:gd name="T18" fmla="*/ 0 w 229"/>
                <a:gd name="T19" fmla="*/ 63 h 164"/>
                <a:gd name="T20" fmla="*/ 0 w 229"/>
                <a:gd name="T21" fmla="*/ 0 h 164"/>
                <a:gd name="T22" fmla="*/ 0 w 229"/>
                <a:gd name="T23" fmla="*/ 0 h 164"/>
                <a:gd name="T24" fmla="*/ 42 w 229"/>
                <a:gd name="T25" fmla="*/ 15 h 164"/>
                <a:gd name="T26" fmla="*/ 124 w 229"/>
                <a:gd name="T27" fmla="*/ 64 h 164"/>
                <a:gd name="T28" fmla="*/ 159 w 229"/>
                <a:gd name="T29" fmla="*/ 73 h 164"/>
                <a:gd name="T30" fmla="*/ 201 w 229"/>
                <a:gd name="T31" fmla="*/ 63 h 164"/>
                <a:gd name="T32" fmla="*/ 223 w 229"/>
                <a:gd name="T33" fmla="*/ 89 h 164"/>
                <a:gd name="T34" fmla="*/ 199 w 229"/>
                <a:gd name="T35" fmla="*/ 149 h 164"/>
                <a:gd name="T36" fmla="*/ 194 w 229"/>
                <a:gd name="T37" fmla="*/ 164 h 164"/>
                <a:gd name="T38" fmla="*/ 4 w 229"/>
                <a:gd name="T39" fmla="*/ 164 h 164"/>
                <a:gd name="T40" fmla="*/ 0 w 229"/>
                <a:gd name="T41" fmla="*/ 160 h 164"/>
                <a:gd name="T42" fmla="*/ 0 w 229"/>
                <a:gd name="T43" fmla="*/ 91 h 164"/>
                <a:gd name="T44" fmla="*/ 7 w 229"/>
                <a:gd name="T45" fmla="*/ 9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9" h="164">
                  <a:moveTo>
                    <a:pt x="7" y="91"/>
                  </a:moveTo>
                  <a:cubicBezTo>
                    <a:pt x="7" y="91"/>
                    <a:pt x="7" y="91"/>
                    <a:pt x="8" y="92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2" y="98"/>
                    <a:pt x="18" y="101"/>
                    <a:pt x="25" y="102"/>
                  </a:cubicBezTo>
                  <a:cubicBezTo>
                    <a:pt x="37" y="103"/>
                    <a:pt x="47" y="93"/>
                    <a:pt x="47" y="81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63"/>
                    <a:pt x="40" y="54"/>
                    <a:pt x="31" y="52"/>
                  </a:cubicBezTo>
                  <a:cubicBezTo>
                    <a:pt x="22" y="50"/>
                    <a:pt x="13" y="54"/>
                    <a:pt x="8" y="61"/>
                  </a:cubicBezTo>
                  <a:cubicBezTo>
                    <a:pt x="8" y="62"/>
                    <a:pt x="7" y="62"/>
                    <a:pt x="7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73" y="26"/>
                    <a:pt x="101" y="43"/>
                    <a:pt x="124" y="64"/>
                  </a:cubicBezTo>
                  <a:cubicBezTo>
                    <a:pt x="133" y="73"/>
                    <a:pt x="146" y="76"/>
                    <a:pt x="159" y="7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16" y="60"/>
                    <a:pt x="229" y="75"/>
                    <a:pt x="223" y="8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7" y="153"/>
                    <a:pt x="195" y="159"/>
                    <a:pt x="19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60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7" y="91"/>
                  </a:lnTo>
                  <a:close/>
                </a:path>
              </a:pathLst>
            </a:custGeom>
            <a:solidFill>
              <a:srgbClr val="C614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87348" y="2766786"/>
              <a:ext cx="82973" cy="17779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2044729" y="1915044"/>
              <a:ext cx="743371" cy="145626"/>
            </a:xfrm>
            <a:custGeom>
              <a:avLst/>
              <a:gdLst>
                <a:gd name="T0" fmla="*/ 176 w 185"/>
                <a:gd name="T1" fmla="*/ 36 h 36"/>
                <a:gd name="T2" fmla="*/ 174 w 185"/>
                <a:gd name="T3" fmla="*/ 36 h 36"/>
                <a:gd name="T4" fmla="*/ 8 w 185"/>
                <a:gd name="T5" fmla="*/ 20 h 36"/>
                <a:gd name="T6" fmla="*/ 0 w 185"/>
                <a:gd name="T7" fmla="*/ 13 h 36"/>
                <a:gd name="T8" fmla="*/ 7 w 185"/>
                <a:gd name="T9" fmla="*/ 4 h 36"/>
                <a:gd name="T10" fmla="*/ 177 w 185"/>
                <a:gd name="T11" fmla="*/ 20 h 36"/>
                <a:gd name="T12" fmla="*/ 184 w 185"/>
                <a:gd name="T13" fmla="*/ 29 h 36"/>
                <a:gd name="T14" fmla="*/ 176 w 185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36">
                  <a:moveTo>
                    <a:pt x="176" y="36"/>
                  </a:moveTo>
                  <a:cubicBezTo>
                    <a:pt x="175" y="36"/>
                    <a:pt x="175" y="36"/>
                    <a:pt x="174" y="36"/>
                  </a:cubicBezTo>
                  <a:cubicBezTo>
                    <a:pt x="88" y="16"/>
                    <a:pt x="9" y="20"/>
                    <a:pt x="8" y="20"/>
                  </a:cubicBezTo>
                  <a:cubicBezTo>
                    <a:pt x="4" y="20"/>
                    <a:pt x="0" y="17"/>
                    <a:pt x="0" y="13"/>
                  </a:cubicBezTo>
                  <a:cubicBezTo>
                    <a:pt x="0" y="8"/>
                    <a:pt x="3" y="4"/>
                    <a:pt x="7" y="4"/>
                  </a:cubicBezTo>
                  <a:cubicBezTo>
                    <a:pt x="11" y="4"/>
                    <a:pt x="89" y="0"/>
                    <a:pt x="177" y="20"/>
                  </a:cubicBezTo>
                  <a:cubicBezTo>
                    <a:pt x="182" y="21"/>
                    <a:pt x="185" y="25"/>
                    <a:pt x="184" y="29"/>
                  </a:cubicBezTo>
                  <a:cubicBezTo>
                    <a:pt x="183" y="33"/>
                    <a:pt x="179" y="36"/>
                    <a:pt x="176" y="3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089693" y="4072340"/>
              <a:ext cx="2424842" cy="365758"/>
            </a:xfrm>
            <a:custGeom>
              <a:avLst/>
              <a:gdLst>
                <a:gd name="T0" fmla="*/ 73 w 604"/>
                <a:gd name="T1" fmla="*/ 0 h 91"/>
                <a:gd name="T2" fmla="*/ 73 w 604"/>
                <a:gd name="T3" fmla="*/ 7 h 91"/>
                <a:gd name="T4" fmla="*/ 71 w 604"/>
                <a:gd name="T5" fmla="*/ 9 h 91"/>
                <a:gd name="T6" fmla="*/ 71 w 604"/>
                <a:gd name="T7" fmla="*/ 9 h 91"/>
                <a:gd name="T8" fmla="*/ 62 w 604"/>
                <a:gd name="T9" fmla="*/ 26 h 91"/>
                <a:gd name="T10" fmla="*/ 83 w 604"/>
                <a:gd name="T11" fmla="*/ 47 h 91"/>
                <a:gd name="T12" fmla="*/ 91 w 604"/>
                <a:gd name="T13" fmla="*/ 47 h 91"/>
                <a:gd name="T14" fmla="*/ 112 w 604"/>
                <a:gd name="T15" fmla="*/ 26 h 91"/>
                <a:gd name="T16" fmla="*/ 103 w 604"/>
                <a:gd name="T17" fmla="*/ 9 h 91"/>
                <a:gd name="T18" fmla="*/ 101 w 604"/>
                <a:gd name="T19" fmla="*/ 7 h 91"/>
                <a:gd name="T20" fmla="*/ 101 w 604"/>
                <a:gd name="T21" fmla="*/ 0 h 91"/>
                <a:gd name="T22" fmla="*/ 498 w 604"/>
                <a:gd name="T23" fmla="*/ 0 h 91"/>
                <a:gd name="T24" fmla="*/ 498 w 604"/>
                <a:gd name="T25" fmla="*/ 7 h 91"/>
                <a:gd name="T26" fmla="*/ 496 w 604"/>
                <a:gd name="T27" fmla="*/ 9 h 91"/>
                <a:gd name="T28" fmla="*/ 496 w 604"/>
                <a:gd name="T29" fmla="*/ 9 h 91"/>
                <a:gd name="T30" fmla="*/ 486 w 604"/>
                <a:gd name="T31" fmla="*/ 26 h 91"/>
                <a:gd name="T32" fmla="*/ 507 w 604"/>
                <a:gd name="T33" fmla="*/ 47 h 91"/>
                <a:gd name="T34" fmla="*/ 516 w 604"/>
                <a:gd name="T35" fmla="*/ 47 h 91"/>
                <a:gd name="T36" fmla="*/ 537 w 604"/>
                <a:gd name="T37" fmla="*/ 26 h 91"/>
                <a:gd name="T38" fmla="*/ 527 w 604"/>
                <a:gd name="T39" fmla="*/ 9 h 91"/>
                <a:gd name="T40" fmla="*/ 526 w 604"/>
                <a:gd name="T41" fmla="*/ 7 h 91"/>
                <a:gd name="T42" fmla="*/ 526 w 604"/>
                <a:gd name="T43" fmla="*/ 0 h 91"/>
                <a:gd name="T44" fmla="*/ 604 w 604"/>
                <a:gd name="T45" fmla="*/ 0 h 91"/>
                <a:gd name="T46" fmla="*/ 598 w 604"/>
                <a:gd name="T47" fmla="*/ 5 h 91"/>
                <a:gd name="T48" fmla="*/ 584 w 604"/>
                <a:gd name="T49" fmla="*/ 50 h 91"/>
                <a:gd name="T50" fmla="*/ 591 w 604"/>
                <a:gd name="T51" fmla="*/ 72 h 91"/>
                <a:gd name="T52" fmla="*/ 576 w 604"/>
                <a:gd name="T53" fmla="*/ 91 h 91"/>
                <a:gd name="T54" fmla="*/ 483 w 604"/>
                <a:gd name="T55" fmla="*/ 91 h 91"/>
                <a:gd name="T56" fmla="*/ 463 w 604"/>
                <a:gd name="T57" fmla="*/ 79 h 91"/>
                <a:gd name="T58" fmla="*/ 452 w 604"/>
                <a:gd name="T59" fmla="*/ 62 h 91"/>
                <a:gd name="T60" fmla="*/ 442 w 604"/>
                <a:gd name="T61" fmla="*/ 57 h 91"/>
                <a:gd name="T62" fmla="*/ 440 w 604"/>
                <a:gd name="T63" fmla="*/ 57 h 91"/>
                <a:gd name="T64" fmla="*/ 160 w 604"/>
                <a:gd name="T65" fmla="*/ 49 h 91"/>
                <a:gd name="T66" fmla="*/ 158 w 604"/>
                <a:gd name="T67" fmla="*/ 49 h 91"/>
                <a:gd name="T68" fmla="*/ 126 w 604"/>
                <a:gd name="T69" fmla="*/ 64 h 91"/>
                <a:gd name="T70" fmla="*/ 123 w 604"/>
                <a:gd name="T71" fmla="*/ 71 h 91"/>
                <a:gd name="T72" fmla="*/ 91 w 604"/>
                <a:gd name="T73" fmla="*/ 91 h 91"/>
                <a:gd name="T74" fmla="*/ 32 w 604"/>
                <a:gd name="T75" fmla="*/ 91 h 91"/>
                <a:gd name="T76" fmla="*/ 4 w 604"/>
                <a:gd name="T77" fmla="*/ 65 h 91"/>
                <a:gd name="T78" fmla="*/ 0 w 604"/>
                <a:gd name="T79" fmla="*/ 0 h 91"/>
                <a:gd name="T80" fmla="*/ 73 w 604"/>
                <a:gd name="T8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91">
                  <a:moveTo>
                    <a:pt x="73" y="0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2" y="8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5" y="13"/>
                    <a:pt x="62" y="19"/>
                    <a:pt x="62" y="26"/>
                  </a:cubicBezTo>
                  <a:cubicBezTo>
                    <a:pt x="62" y="38"/>
                    <a:pt x="71" y="47"/>
                    <a:pt x="83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103" y="47"/>
                    <a:pt x="112" y="38"/>
                    <a:pt x="112" y="26"/>
                  </a:cubicBezTo>
                  <a:cubicBezTo>
                    <a:pt x="112" y="19"/>
                    <a:pt x="109" y="13"/>
                    <a:pt x="103" y="9"/>
                  </a:cubicBezTo>
                  <a:cubicBezTo>
                    <a:pt x="102" y="8"/>
                    <a:pt x="101" y="7"/>
                    <a:pt x="101" y="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98" y="7"/>
                    <a:pt x="498" y="7"/>
                    <a:pt x="498" y="7"/>
                  </a:cubicBezTo>
                  <a:cubicBezTo>
                    <a:pt x="498" y="7"/>
                    <a:pt x="497" y="8"/>
                    <a:pt x="496" y="9"/>
                  </a:cubicBezTo>
                  <a:cubicBezTo>
                    <a:pt x="496" y="9"/>
                    <a:pt x="496" y="9"/>
                    <a:pt x="496" y="9"/>
                  </a:cubicBezTo>
                  <a:cubicBezTo>
                    <a:pt x="490" y="13"/>
                    <a:pt x="486" y="19"/>
                    <a:pt x="486" y="26"/>
                  </a:cubicBezTo>
                  <a:cubicBezTo>
                    <a:pt x="486" y="38"/>
                    <a:pt x="496" y="47"/>
                    <a:pt x="507" y="47"/>
                  </a:cubicBezTo>
                  <a:cubicBezTo>
                    <a:pt x="516" y="47"/>
                    <a:pt x="516" y="47"/>
                    <a:pt x="516" y="47"/>
                  </a:cubicBezTo>
                  <a:cubicBezTo>
                    <a:pt x="528" y="47"/>
                    <a:pt x="537" y="38"/>
                    <a:pt x="537" y="26"/>
                  </a:cubicBezTo>
                  <a:cubicBezTo>
                    <a:pt x="537" y="19"/>
                    <a:pt x="533" y="13"/>
                    <a:pt x="527" y="9"/>
                  </a:cubicBezTo>
                  <a:cubicBezTo>
                    <a:pt x="526" y="8"/>
                    <a:pt x="526" y="7"/>
                    <a:pt x="526" y="7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02" y="2"/>
                    <a:pt x="600" y="3"/>
                    <a:pt x="598" y="5"/>
                  </a:cubicBezTo>
                  <a:cubicBezTo>
                    <a:pt x="585" y="16"/>
                    <a:pt x="580" y="33"/>
                    <a:pt x="584" y="50"/>
                  </a:cubicBezTo>
                  <a:cubicBezTo>
                    <a:pt x="591" y="72"/>
                    <a:pt x="591" y="72"/>
                    <a:pt x="591" y="72"/>
                  </a:cubicBezTo>
                  <a:cubicBezTo>
                    <a:pt x="593" y="81"/>
                    <a:pt x="586" y="91"/>
                    <a:pt x="576" y="91"/>
                  </a:cubicBezTo>
                  <a:cubicBezTo>
                    <a:pt x="483" y="91"/>
                    <a:pt x="483" y="91"/>
                    <a:pt x="483" y="91"/>
                  </a:cubicBezTo>
                  <a:cubicBezTo>
                    <a:pt x="475" y="91"/>
                    <a:pt x="467" y="87"/>
                    <a:pt x="463" y="79"/>
                  </a:cubicBezTo>
                  <a:cubicBezTo>
                    <a:pt x="452" y="62"/>
                    <a:pt x="452" y="62"/>
                    <a:pt x="452" y="62"/>
                  </a:cubicBezTo>
                  <a:cubicBezTo>
                    <a:pt x="450" y="58"/>
                    <a:pt x="446" y="56"/>
                    <a:pt x="442" y="57"/>
                  </a:cubicBezTo>
                  <a:cubicBezTo>
                    <a:pt x="440" y="57"/>
                    <a:pt x="440" y="57"/>
                    <a:pt x="440" y="57"/>
                  </a:cubicBezTo>
                  <a:cubicBezTo>
                    <a:pt x="363" y="73"/>
                    <a:pt x="237" y="70"/>
                    <a:pt x="160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45" y="45"/>
                    <a:pt x="132" y="52"/>
                    <a:pt x="126" y="64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17" y="83"/>
                    <a:pt x="105" y="91"/>
                    <a:pt x="91" y="91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17" y="91"/>
                    <a:pt x="5" y="79"/>
                    <a:pt x="4" y="6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3FA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321679" y="2614387"/>
              <a:ext cx="1004142" cy="682409"/>
            </a:xfrm>
            <a:custGeom>
              <a:avLst/>
              <a:gdLst>
                <a:gd name="T0" fmla="*/ 173 w 250"/>
                <a:gd name="T1" fmla="*/ 0 h 170"/>
                <a:gd name="T2" fmla="*/ 173 w 250"/>
                <a:gd name="T3" fmla="*/ 7 h 170"/>
                <a:gd name="T4" fmla="*/ 172 w 250"/>
                <a:gd name="T5" fmla="*/ 9 h 170"/>
                <a:gd name="T6" fmla="*/ 171 w 250"/>
                <a:gd name="T7" fmla="*/ 9 h 170"/>
                <a:gd name="T8" fmla="*/ 162 w 250"/>
                <a:gd name="T9" fmla="*/ 25 h 170"/>
                <a:gd name="T10" fmla="*/ 183 w 250"/>
                <a:gd name="T11" fmla="*/ 48 h 170"/>
                <a:gd name="T12" fmla="*/ 191 w 250"/>
                <a:gd name="T13" fmla="*/ 48 h 170"/>
                <a:gd name="T14" fmla="*/ 212 w 250"/>
                <a:gd name="T15" fmla="*/ 32 h 170"/>
                <a:gd name="T16" fmla="*/ 203 w 250"/>
                <a:gd name="T17" fmla="*/ 9 h 170"/>
                <a:gd name="T18" fmla="*/ 201 w 250"/>
                <a:gd name="T19" fmla="*/ 8 h 170"/>
                <a:gd name="T20" fmla="*/ 201 w 250"/>
                <a:gd name="T21" fmla="*/ 0 h 170"/>
                <a:gd name="T22" fmla="*/ 246 w 250"/>
                <a:gd name="T23" fmla="*/ 0 h 170"/>
                <a:gd name="T24" fmla="*/ 250 w 250"/>
                <a:gd name="T25" fmla="*/ 4 h 170"/>
                <a:gd name="T26" fmla="*/ 250 w 250"/>
                <a:gd name="T27" fmla="*/ 166 h 170"/>
                <a:gd name="T28" fmla="*/ 246 w 250"/>
                <a:gd name="T29" fmla="*/ 170 h 170"/>
                <a:gd name="T30" fmla="*/ 4 w 250"/>
                <a:gd name="T31" fmla="*/ 170 h 170"/>
                <a:gd name="T32" fmla="*/ 0 w 250"/>
                <a:gd name="T33" fmla="*/ 166 h 170"/>
                <a:gd name="T34" fmla="*/ 0 w 250"/>
                <a:gd name="T35" fmla="*/ 4 h 170"/>
                <a:gd name="T36" fmla="*/ 4 w 250"/>
                <a:gd name="T37" fmla="*/ 0 h 170"/>
                <a:gd name="T38" fmla="*/ 173 w 250"/>
                <a:gd name="T3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70">
                  <a:moveTo>
                    <a:pt x="173" y="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73" y="8"/>
                    <a:pt x="173" y="8"/>
                    <a:pt x="172" y="9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6" y="13"/>
                    <a:pt x="162" y="19"/>
                    <a:pt x="162" y="25"/>
                  </a:cubicBezTo>
                  <a:cubicBezTo>
                    <a:pt x="161" y="38"/>
                    <a:pt x="171" y="48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201" y="48"/>
                    <a:pt x="210" y="41"/>
                    <a:pt x="212" y="32"/>
                  </a:cubicBezTo>
                  <a:cubicBezTo>
                    <a:pt x="214" y="23"/>
                    <a:pt x="210" y="14"/>
                    <a:pt x="203" y="9"/>
                  </a:cubicBezTo>
                  <a:cubicBezTo>
                    <a:pt x="202" y="8"/>
                    <a:pt x="201" y="8"/>
                    <a:pt x="201" y="8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8" y="0"/>
                    <a:pt x="250" y="2"/>
                    <a:pt x="250" y="4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8"/>
                    <a:pt x="248" y="170"/>
                    <a:pt x="246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759495" y="1811751"/>
              <a:ext cx="1021075" cy="955035"/>
            </a:xfrm>
            <a:custGeom>
              <a:avLst/>
              <a:gdLst>
                <a:gd name="T0" fmla="*/ 20 w 254"/>
                <a:gd name="T1" fmla="*/ 60 h 238"/>
                <a:gd name="T2" fmla="*/ 64 w 254"/>
                <a:gd name="T3" fmla="*/ 93 h 238"/>
                <a:gd name="T4" fmla="*/ 93 w 254"/>
                <a:gd name="T5" fmla="*/ 88 h 238"/>
                <a:gd name="T6" fmla="*/ 138 w 254"/>
                <a:gd name="T7" fmla="*/ 49 h 238"/>
                <a:gd name="T8" fmla="*/ 139 w 254"/>
                <a:gd name="T9" fmla="*/ 48 h 238"/>
                <a:gd name="T10" fmla="*/ 254 w 254"/>
                <a:gd name="T11" fmla="*/ 0 h 238"/>
                <a:gd name="T12" fmla="*/ 254 w 254"/>
                <a:gd name="T13" fmla="*/ 88 h 238"/>
                <a:gd name="T14" fmla="*/ 248 w 254"/>
                <a:gd name="T15" fmla="*/ 88 h 238"/>
                <a:gd name="T16" fmla="*/ 246 w 254"/>
                <a:gd name="T17" fmla="*/ 86 h 238"/>
                <a:gd name="T18" fmla="*/ 246 w 254"/>
                <a:gd name="T19" fmla="*/ 85 h 238"/>
                <a:gd name="T20" fmla="*/ 230 w 254"/>
                <a:gd name="T21" fmla="*/ 76 h 238"/>
                <a:gd name="T22" fmla="*/ 208 w 254"/>
                <a:gd name="T23" fmla="*/ 97 h 238"/>
                <a:gd name="T24" fmla="*/ 208 w 254"/>
                <a:gd name="T25" fmla="*/ 105 h 238"/>
                <a:gd name="T26" fmla="*/ 224 w 254"/>
                <a:gd name="T27" fmla="*/ 126 h 238"/>
                <a:gd name="T28" fmla="*/ 246 w 254"/>
                <a:gd name="T29" fmla="*/ 117 h 238"/>
                <a:gd name="T30" fmla="*/ 248 w 254"/>
                <a:gd name="T31" fmla="*/ 116 h 238"/>
                <a:gd name="T32" fmla="*/ 254 w 254"/>
                <a:gd name="T33" fmla="*/ 116 h 238"/>
                <a:gd name="T34" fmla="*/ 254 w 254"/>
                <a:gd name="T35" fmla="*/ 185 h 238"/>
                <a:gd name="T36" fmla="*/ 250 w 254"/>
                <a:gd name="T37" fmla="*/ 189 h 238"/>
                <a:gd name="T38" fmla="*/ 92 w 254"/>
                <a:gd name="T39" fmla="*/ 189 h 238"/>
                <a:gd name="T40" fmla="*/ 92 w 254"/>
                <a:gd name="T41" fmla="*/ 209 h 238"/>
                <a:gd name="T42" fmla="*/ 98 w 254"/>
                <a:gd name="T43" fmla="*/ 217 h 238"/>
                <a:gd name="T44" fmla="*/ 103 w 254"/>
                <a:gd name="T45" fmla="*/ 229 h 238"/>
                <a:gd name="T46" fmla="*/ 92 w 254"/>
                <a:gd name="T47" fmla="*/ 238 h 238"/>
                <a:gd name="T48" fmla="*/ 84 w 254"/>
                <a:gd name="T49" fmla="*/ 238 h 238"/>
                <a:gd name="T50" fmla="*/ 73 w 254"/>
                <a:gd name="T51" fmla="*/ 230 h 238"/>
                <a:gd name="T52" fmla="*/ 77 w 254"/>
                <a:gd name="T53" fmla="*/ 218 h 238"/>
                <a:gd name="T54" fmla="*/ 78 w 254"/>
                <a:gd name="T55" fmla="*/ 217 h 238"/>
                <a:gd name="T56" fmla="*/ 84 w 254"/>
                <a:gd name="T57" fmla="*/ 208 h 238"/>
                <a:gd name="T58" fmla="*/ 84 w 254"/>
                <a:gd name="T59" fmla="*/ 208 h 238"/>
                <a:gd name="T60" fmla="*/ 84 w 254"/>
                <a:gd name="T61" fmla="*/ 189 h 238"/>
                <a:gd name="T62" fmla="*/ 28 w 254"/>
                <a:gd name="T63" fmla="*/ 189 h 238"/>
                <a:gd name="T64" fmla="*/ 30 w 254"/>
                <a:gd name="T65" fmla="*/ 185 h 238"/>
                <a:gd name="T66" fmla="*/ 30 w 254"/>
                <a:gd name="T67" fmla="*/ 184 h 238"/>
                <a:gd name="T68" fmla="*/ 45 w 254"/>
                <a:gd name="T69" fmla="*/ 152 h 238"/>
                <a:gd name="T70" fmla="*/ 40 w 254"/>
                <a:gd name="T71" fmla="*/ 126 h 238"/>
                <a:gd name="T72" fmla="*/ 1 w 254"/>
                <a:gd name="T73" fmla="*/ 67 h 238"/>
                <a:gd name="T74" fmla="*/ 20 w 254"/>
                <a:gd name="T75" fmla="*/ 6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4" h="238">
                  <a:moveTo>
                    <a:pt x="20" y="60"/>
                  </a:moveTo>
                  <a:cubicBezTo>
                    <a:pt x="32" y="76"/>
                    <a:pt x="49" y="87"/>
                    <a:pt x="64" y="93"/>
                  </a:cubicBezTo>
                  <a:cubicBezTo>
                    <a:pt x="74" y="98"/>
                    <a:pt x="85" y="95"/>
                    <a:pt x="93" y="88"/>
                  </a:cubicBezTo>
                  <a:cubicBezTo>
                    <a:pt x="106" y="73"/>
                    <a:pt x="122" y="61"/>
                    <a:pt x="138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74" y="24"/>
                    <a:pt x="213" y="8"/>
                    <a:pt x="254" y="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48" y="88"/>
                    <a:pt x="248" y="88"/>
                    <a:pt x="248" y="88"/>
                  </a:cubicBezTo>
                  <a:cubicBezTo>
                    <a:pt x="248" y="88"/>
                    <a:pt x="247" y="87"/>
                    <a:pt x="246" y="86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2" y="80"/>
                    <a:pt x="236" y="77"/>
                    <a:pt x="230" y="76"/>
                  </a:cubicBezTo>
                  <a:cubicBezTo>
                    <a:pt x="218" y="76"/>
                    <a:pt x="208" y="85"/>
                    <a:pt x="208" y="97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115"/>
                    <a:pt x="214" y="124"/>
                    <a:pt x="224" y="126"/>
                  </a:cubicBezTo>
                  <a:cubicBezTo>
                    <a:pt x="233" y="128"/>
                    <a:pt x="241" y="125"/>
                    <a:pt x="246" y="117"/>
                  </a:cubicBezTo>
                  <a:cubicBezTo>
                    <a:pt x="247" y="116"/>
                    <a:pt x="248" y="116"/>
                    <a:pt x="248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7"/>
                    <a:pt x="253" y="189"/>
                    <a:pt x="250" y="189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11"/>
                    <a:pt x="94" y="214"/>
                    <a:pt x="98" y="217"/>
                  </a:cubicBezTo>
                  <a:cubicBezTo>
                    <a:pt x="102" y="220"/>
                    <a:pt x="104" y="224"/>
                    <a:pt x="103" y="229"/>
                  </a:cubicBezTo>
                  <a:cubicBezTo>
                    <a:pt x="102" y="234"/>
                    <a:pt x="97" y="238"/>
                    <a:pt x="92" y="238"/>
                  </a:cubicBezTo>
                  <a:cubicBezTo>
                    <a:pt x="84" y="238"/>
                    <a:pt x="84" y="238"/>
                    <a:pt x="84" y="238"/>
                  </a:cubicBezTo>
                  <a:cubicBezTo>
                    <a:pt x="79" y="238"/>
                    <a:pt x="74" y="235"/>
                    <a:pt x="73" y="230"/>
                  </a:cubicBezTo>
                  <a:cubicBezTo>
                    <a:pt x="71" y="225"/>
                    <a:pt x="73" y="220"/>
                    <a:pt x="77" y="218"/>
                  </a:cubicBezTo>
                  <a:cubicBezTo>
                    <a:pt x="78" y="217"/>
                    <a:pt x="78" y="217"/>
                    <a:pt x="78" y="217"/>
                  </a:cubicBezTo>
                  <a:cubicBezTo>
                    <a:pt x="83" y="214"/>
                    <a:pt x="84" y="210"/>
                    <a:pt x="84" y="208"/>
                  </a:cubicBezTo>
                  <a:cubicBezTo>
                    <a:pt x="84" y="208"/>
                    <a:pt x="84" y="208"/>
                    <a:pt x="84" y="208"/>
                  </a:cubicBezTo>
                  <a:cubicBezTo>
                    <a:pt x="84" y="189"/>
                    <a:pt x="84" y="189"/>
                    <a:pt x="84" y="189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9" y="188"/>
                    <a:pt x="29" y="187"/>
                    <a:pt x="30" y="185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5" y="173"/>
                    <a:pt x="40" y="162"/>
                    <a:pt x="45" y="152"/>
                  </a:cubicBezTo>
                  <a:cubicBezTo>
                    <a:pt x="50" y="144"/>
                    <a:pt x="48" y="133"/>
                    <a:pt x="40" y="126"/>
                  </a:cubicBezTo>
                  <a:cubicBezTo>
                    <a:pt x="14" y="106"/>
                    <a:pt x="4" y="85"/>
                    <a:pt x="1" y="67"/>
                  </a:cubicBezTo>
                  <a:cubicBezTo>
                    <a:pt x="0" y="56"/>
                    <a:pt x="14" y="51"/>
                    <a:pt x="20" y="60"/>
                  </a:cubicBezTo>
                  <a:close/>
                </a:path>
              </a:pathLst>
            </a:custGeom>
            <a:solidFill>
              <a:srgbClr val="F78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369849" y="2614386"/>
              <a:ext cx="995676" cy="682409"/>
            </a:xfrm>
            <a:custGeom>
              <a:avLst/>
              <a:gdLst>
                <a:gd name="T0" fmla="*/ 248 w 248"/>
                <a:gd name="T1" fmla="*/ 4 h 170"/>
                <a:gd name="T2" fmla="*/ 248 w 248"/>
                <a:gd name="T3" fmla="*/ 94 h 170"/>
                <a:gd name="T4" fmla="*/ 241 w 248"/>
                <a:gd name="T5" fmla="*/ 94 h 170"/>
                <a:gd name="T6" fmla="*/ 239 w 248"/>
                <a:gd name="T7" fmla="*/ 92 h 170"/>
                <a:gd name="T8" fmla="*/ 239 w 248"/>
                <a:gd name="T9" fmla="*/ 92 h 170"/>
                <a:gd name="T10" fmla="*/ 223 w 248"/>
                <a:gd name="T11" fmla="*/ 82 h 170"/>
                <a:gd name="T12" fmla="*/ 201 w 248"/>
                <a:gd name="T13" fmla="*/ 103 h 170"/>
                <a:gd name="T14" fmla="*/ 201 w 248"/>
                <a:gd name="T15" fmla="*/ 111 h 170"/>
                <a:gd name="T16" fmla="*/ 217 w 248"/>
                <a:gd name="T17" fmla="*/ 132 h 170"/>
                <a:gd name="T18" fmla="*/ 239 w 248"/>
                <a:gd name="T19" fmla="*/ 123 h 170"/>
                <a:gd name="T20" fmla="*/ 241 w 248"/>
                <a:gd name="T21" fmla="*/ 122 h 170"/>
                <a:gd name="T22" fmla="*/ 248 w 248"/>
                <a:gd name="T23" fmla="*/ 122 h 170"/>
                <a:gd name="T24" fmla="*/ 248 w 248"/>
                <a:gd name="T25" fmla="*/ 166 h 170"/>
                <a:gd name="T26" fmla="*/ 244 w 248"/>
                <a:gd name="T27" fmla="*/ 170 h 170"/>
                <a:gd name="T28" fmla="*/ 4 w 248"/>
                <a:gd name="T29" fmla="*/ 170 h 170"/>
                <a:gd name="T30" fmla="*/ 0 w 248"/>
                <a:gd name="T31" fmla="*/ 166 h 170"/>
                <a:gd name="T32" fmla="*/ 0 w 248"/>
                <a:gd name="T33" fmla="*/ 4 h 170"/>
                <a:gd name="T34" fmla="*/ 4 w 248"/>
                <a:gd name="T35" fmla="*/ 0 h 170"/>
                <a:gd name="T36" fmla="*/ 244 w 248"/>
                <a:gd name="T37" fmla="*/ 0 h 170"/>
                <a:gd name="T38" fmla="*/ 248 w 248"/>
                <a:gd name="T39" fmla="*/ 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8" h="170">
                  <a:moveTo>
                    <a:pt x="248" y="4"/>
                  </a:moveTo>
                  <a:cubicBezTo>
                    <a:pt x="248" y="94"/>
                    <a:pt x="248" y="94"/>
                    <a:pt x="248" y="94"/>
                  </a:cubicBezTo>
                  <a:cubicBezTo>
                    <a:pt x="241" y="94"/>
                    <a:pt x="241" y="94"/>
                    <a:pt x="241" y="94"/>
                  </a:cubicBezTo>
                  <a:cubicBezTo>
                    <a:pt x="241" y="94"/>
                    <a:pt x="240" y="93"/>
                    <a:pt x="239" y="92"/>
                  </a:cubicBezTo>
                  <a:cubicBezTo>
                    <a:pt x="239" y="92"/>
                    <a:pt x="239" y="92"/>
                    <a:pt x="239" y="92"/>
                  </a:cubicBezTo>
                  <a:cubicBezTo>
                    <a:pt x="235" y="86"/>
                    <a:pt x="229" y="83"/>
                    <a:pt x="223" y="82"/>
                  </a:cubicBezTo>
                  <a:cubicBezTo>
                    <a:pt x="211" y="82"/>
                    <a:pt x="201" y="91"/>
                    <a:pt x="201" y="103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1" y="121"/>
                    <a:pt x="207" y="130"/>
                    <a:pt x="217" y="132"/>
                  </a:cubicBezTo>
                  <a:cubicBezTo>
                    <a:pt x="226" y="134"/>
                    <a:pt x="234" y="131"/>
                    <a:pt x="239" y="123"/>
                  </a:cubicBezTo>
                  <a:cubicBezTo>
                    <a:pt x="240" y="122"/>
                    <a:pt x="241" y="122"/>
                    <a:pt x="241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8"/>
                    <a:pt x="246" y="170"/>
                    <a:pt x="244" y="170"/>
                  </a:cubicBezTo>
                  <a:cubicBezTo>
                    <a:pt x="4" y="170"/>
                    <a:pt x="4" y="170"/>
                    <a:pt x="4" y="170"/>
                  </a:cubicBez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6" y="0"/>
                    <a:pt x="248" y="2"/>
                    <a:pt x="248" y="4"/>
                  </a:cubicBezTo>
                  <a:close/>
                </a:path>
              </a:pathLst>
            </a:custGeom>
            <a:solidFill>
              <a:srgbClr val="D74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2173421" y="3345902"/>
              <a:ext cx="1192101" cy="875448"/>
            </a:xfrm>
            <a:custGeom>
              <a:avLst/>
              <a:gdLst>
                <a:gd name="T0" fmla="*/ 13 w 297"/>
                <a:gd name="T1" fmla="*/ 64 h 218"/>
                <a:gd name="T2" fmla="*/ 20 w 297"/>
                <a:gd name="T3" fmla="*/ 69 h 218"/>
                <a:gd name="T4" fmla="*/ 21 w 297"/>
                <a:gd name="T5" fmla="*/ 69 h 218"/>
                <a:gd name="T6" fmla="*/ 30 w 297"/>
                <a:gd name="T7" fmla="*/ 75 h 218"/>
                <a:gd name="T8" fmla="*/ 30 w 297"/>
                <a:gd name="T9" fmla="*/ 75 h 218"/>
                <a:gd name="T10" fmla="*/ 49 w 297"/>
                <a:gd name="T11" fmla="*/ 75 h 218"/>
                <a:gd name="T12" fmla="*/ 49 w 297"/>
                <a:gd name="T13" fmla="*/ 3 h 218"/>
                <a:gd name="T14" fmla="*/ 53 w 297"/>
                <a:gd name="T15" fmla="*/ 0 h 218"/>
                <a:gd name="T16" fmla="*/ 293 w 297"/>
                <a:gd name="T17" fmla="*/ 0 h 218"/>
                <a:gd name="T18" fmla="*/ 297 w 297"/>
                <a:gd name="T19" fmla="*/ 3 h 218"/>
                <a:gd name="T20" fmla="*/ 297 w 297"/>
                <a:gd name="T21" fmla="*/ 65 h 218"/>
                <a:gd name="T22" fmla="*/ 290 w 297"/>
                <a:gd name="T23" fmla="*/ 65 h 218"/>
                <a:gd name="T24" fmla="*/ 288 w 297"/>
                <a:gd name="T25" fmla="*/ 63 h 218"/>
                <a:gd name="T26" fmla="*/ 288 w 297"/>
                <a:gd name="T27" fmla="*/ 63 h 218"/>
                <a:gd name="T28" fmla="*/ 272 w 297"/>
                <a:gd name="T29" fmla="*/ 54 h 218"/>
                <a:gd name="T30" fmla="*/ 250 w 297"/>
                <a:gd name="T31" fmla="*/ 75 h 218"/>
                <a:gd name="T32" fmla="*/ 250 w 297"/>
                <a:gd name="T33" fmla="*/ 83 h 218"/>
                <a:gd name="T34" fmla="*/ 266 w 297"/>
                <a:gd name="T35" fmla="*/ 104 h 218"/>
                <a:gd name="T36" fmla="*/ 288 w 297"/>
                <a:gd name="T37" fmla="*/ 95 h 218"/>
                <a:gd name="T38" fmla="*/ 290 w 297"/>
                <a:gd name="T39" fmla="*/ 93 h 218"/>
                <a:gd name="T40" fmla="*/ 297 w 297"/>
                <a:gd name="T41" fmla="*/ 93 h 218"/>
                <a:gd name="T42" fmla="*/ 297 w 297"/>
                <a:gd name="T43" fmla="*/ 165 h 218"/>
                <a:gd name="T44" fmla="*/ 293 w 297"/>
                <a:gd name="T45" fmla="*/ 169 h 218"/>
                <a:gd name="T46" fmla="*/ 246 w 297"/>
                <a:gd name="T47" fmla="*/ 169 h 218"/>
                <a:gd name="T48" fmla="*/ 246 w 297"/>
                <a:gd name="T49" fmla="*/ 189 h 218"/>
                <a:gd name="T50" fmla="*/ 252 w 297"/>
                <a:gd name="T51" fmla="*/ 198 h 218"/>
                <a:gd name="T52" fmla="*/ 257 w 297"/>
                <a:gd name="T53" fmla="*/ 209 h 218"/>
                <a:gd name="T54" fmla="*/ 245 w 297"/>
                <a:gd name="T55" fmla="*/ 218 h 218"/>
                <a:gd name="T56" fmla="*/ 238 w 297"/>
                <a:gd name="T57" fmla="*/ 218 h 218"/>
                <a:gd name="T58" fmla="*/ 227 w 297"/>
                <a:gd name="T59" fmla="*/ 210 h 218"/>
                <a:gd name="T60" fmla="*/ 231 w 297"/>
                <a:gd name="T61" fmla="*/ 198 h 218"/>
                <a:gd name="T62" fmla="*/ 232 w 297"/>
                <a:gd name="T63" fmla="*/ 198 h 218"/>
                <a:gd name="T64" fmla="*/ 238 w 297"/>
                <a:gd name="T65" fmla="*/ 189 h 218"/>
                <a:gd name="T66" fmla="*/ 238 w 297"/>
                <a:gd name="T67" fmla="*/ 188 h 218"/>
                <a:gd name="T68" fmla="*/ 238 w 297"/>
                <a:gd name="T69" fmla="*/ 169 h 218"/>
                <a:gd name="T70" fmla="*/ 53 w 297"/>
                <a:gd name="T71" fmla="*/ 169 h 218"/>
                <a:gd name="T72" fmla="*/ 49 w 297"/>
                <a:gd name="T73" fmla="*/ 165 h 218"/>
                <a:gd name="T74" fmla="*/ 49 w 297"/>
                <a:gd name="T75" fmla="*/ 83 h 218"/>
                <a:gd name="T76" fmla="*/ 29 w 297"/>
                <a:gd name="T77" fmla="*/ 83 h 218"/>
                <a:gd name="T78" fmla="*/ 21 w 297"/>
                <a:gd name="T79" fmla="*/ 89 h 218"/>
                <a:gd name="T80" fmla="*/ 9 w 297"/>
                <a:gd name="T81" fmla="*/ 95 h 218"/>
                <a:gd name="T82" fmla="*/ 0 w 297"/>
                <a:gd name="T83" fmla="*/ 83 h 218"/>
                <a:gd name="T84" fmla="*/ 0 w 297"/>
                <a:gd name="T85" fmla="*/ 75 h 218"/>
                <a:gd name="T86" fmla="*/ 13 w 297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7" h="218">
                  <a:moveTo>
                    <a:pt x="13" y="64"/>
                  </a:moveTo>
                  <a:cubicBezTo>
                    <a:pt x="16" y="64"/>
                    <a:pt x="19" y="66"/>
                    <a:pt x="20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4" y="74"/>
                    <a:pt x="28" y="75"/>
                    <a:pt x="30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5" y="0"/>
                    <a:pt x="297" y="1"/>
                    <a:pt x="297" y="3"/>
                  </a:cubicBezTo>
                  <a:cubicBezTo>
                    <a:pt x="297" y="65"/>
                    <a:pt x="297" y="65"/>
                    <a:pt x="297" y="65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5"/>
                    <a:pt x="289" y="65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4" y="58"/>
                    <a:pt x="278" y="54"/>
                    <a:pt x="272" y="54"/>
                  </a:cubicBezTo>
                  <a:cubicBezTo>
                    <a:pt x="260" y="53"/>
                    <a:pt x="250" y="63"/>
                    <a:pt x="250" y="75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93"/>
                    <a:pt x="256" y="102"/>
                    <a:pt x="266" y="104"/>
                  </a:cubicBezTo>
                  <a:cubicBezTo>
                    <a:pt x="275" y="106"/>
                    <a:pt x="283" y="102"/>
                    <a:pt x="288" y="95"/>
                  </a:cubicBezTo>
                  <a:cubicBezTo>
                    <a:pt x="289" y="94"/>
                    <a:pt x="290" y="93"/>
                    <a:pt x="290" y="93"/>
                  </a:cubicBezTo>
                  <a:cubicBezTo>
                    <a:pt x="297" y="93"/>
                    <a:pt x="297" y="93"/>
                    <a:pt x="297" y="93"/>
                  </a:cubicBezTo>
                  <a:cubicBezTo>
                    <a:pt x="297" y="165"/>
                    <a:pt x="297" y="165"/>
                    <a:pt x="297" y="165"/>
                  </a:cubicBezTo>
                  <a:cubicBezTo>
                    <a:pt x="297" y="168"/>
                    <a:pt x="295" y="169"/>
                    <a:pt x="293" y="169"/>
                  </a:cubicBezTo>
                  <a:cubicBezTo>
                    <a:pt x="246" y="169"/>
                    <a:pt x="246" y="169"/>
                    <a:pt x="246" y="169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46" y="191"/>
                    <a:pt x="247" y="195"/>
                    <a:pt x="252" y="198"/>
                  </a:cubicBezTo>
                  <a:cubicBezTo>
                    <a:pt x="256" y="200"/>
                    <a:pt x="258" y="205"/>
                    <a:pt x="257" y="209"/>
                  </a:cubicBezTo>
                  <a:cubicBezTo>
                    <a:pt x="256" y="215"/>
                    <a:pt x="251" y="218"/>
                    <a:pt x="245" y="218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3" y="218"/>
                    <a:pt x="228" y="215"/>
                    <a:pt x="227" y="210"/>
                  </a:cubicBezTo>
                  <a:cubicBezTo>
                    <a:pt x="225" y="206"/>
                    <a:pt x="227" y="201"/>
                    <a:pt x="231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6" y="194"/>
                    <a:pt x="237" y="191"/>
                    <a:pt x="238" y="189"/>
                  </a:cubicBezTo>
                  <a:cubicBezTo>
                    <a:pt x="238" y="188"/>
                    <a:pt x="238" y="188"/>
                    <a:pt x="238" y="188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1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6" y="63"/>
                    <a:pt x="13" y="64"/>
                  </a:cubicBezTo>
                  <a:close/>
                </a:path>
              </a:pathLst>
            </a:custGeom>
            <a:solidFill>
              <a:srgbClr val="838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751030" y="2614386"/>
              <a:ext cx="523238" cy="1410539"/>
            </a:xfrm>
            <a:custGeom>
              <a:avLst/>
              <a:gdLst>
                <a:gd name="T0" fmla="*/ 26 w 130"/>
                <a:gd name="T1" fmla="*/ 0 h 351"/>
                <a:gd name="T2" fmla="*/ 76 w 130"/>
                <a:gd name="T3" fmla="*/ 0 h 351"/>
                <a:gd name="T4" fmla="*/ 76 w 130"/>
                <a:gd name="T5" fmla="*/ 7 h 351"/>
                <a:gd name="T6" fmla="*/ 74 w 130"/>
                <a:gd name="T7" fmla="*/ 9 h 351"/>
                <a:gd name="T8" fmla="*/ 74 w 130"/>
                <a:gd name="T9" fmla="*/ 9 h 351"/>
                <a:gd name="T10" fmla="*/ 65 w 130"/>
                <a:gd name="T11" fmla="*/ 25 h 351"/>
                <a:gd name="T12" fmla="*/ 86 w 130"/>
                <a:gd name="T13" fmla="*/ 48 h 351"/>
                <a:gd name="T14" fmla="*/ 93 w 130"/>
                <a:gd name="T15" fmla="*/ 48 h 351"/>
                <a:gd name="T16" fmla="*/ 115 w 130"/>
                <a:gd name="T17" fmla="*/ 32 h 351"/>
                <a:gd name="T18" fmla="*/ 106 w 130"/>
                <a:gd name="T19" fmla="*/ 9 h 351"/>
                <a:gd name="T20" fmla="*/ 104 w 130"/>
                <a:gd name="T21" fmla="*/ 8 h 351"/>
                <a:gd name="T22" fmla="*/ 104 w 130"/>
                <a:gd name="T23" fmla="*/ 0 h 351"/>
                <a:gd name="T24" fmla="*/ 127 w 130"/>
                <a:gd name="T25" fmla="*/ 0 h 351"/>
                <a:gd name="T26" fmla="*/ 130 w 130"/>
                <a:gd name="T27" fmla="*/ 4 h 351"/>
                <a:gd name="T28" fmla="*/ 130 w 130"/>
                <a:gd name="T29" fmla="*/ 247 h 351"/>
                <a:gd name="T30" fmla="*/ 123 w 130"/>
                <a:gd name="T31" fmla="*/ 247 h 351"/>
                <a:gd name="T32" fmla="*/ 121 w 130"/>
                <a:gd name="T33" fmla="*/ 245 h 351"/>
                <a:gd name="T34" fmla="*/ 121 w 130"/>
                <a:gd name="T35" fmla="*/ 245 h 351"/>
                <a:gd name="T36" fmla="*/ 105 w 130"/>
                <a:gd name="T37" fmla="*/ 236 h 351"/>
                <a:gd name="T38" fmla="*/ 83 w 130"/>
                <a:gd name="T39" fmla="*/ 257 h 351"/>
                <a:gd name="T40" fmla="*/ 83 w 130"/>
                <a:gd name="T41" fmla="*/ 265 h 351"/>
                <a:gd name="T42" fmla="*/ 99 w 130"/>
                <a:gd name="T43" fmla="*/ 286 h 351"/>
                <a:gd name="T44" fmla="*/ 121 w 130"/>
                <a:gd name="T45" fmla="*/ 277 h 351"/>
                <a:gd name="T46" fmla="*/ 123 w 130"/>
                <a:gd name="T47" fmla="*/ 275 h 351"/>
                <a:gd name="T48" fmla="*/ 130 w 130"/>
                <a:gd name="T49" fmla="*/ 275 h 351"/>
                <a:gd name="T50" fmla="*/ 130 w 130"/>
                <a:gd name="T51" fmla="*/ 347 h 351"/>
                <a:gd name="T52" fmla="*/ 127 w 130"/>
                <a:gd name="T53" fmla="*/ 351 h 351"/>
                <a:gd name="T54" fmla="*/ 79 w 130"/>
                <a:gd name="T55" fmla="*/ 351 h 351"/>
                <a:gd name="T56" fmla="*/ 21 w 130"/>
                <a:gd name="T57" fmla="*/ 220 h 351"/>
                <a:gd name="T58" fmla="*/ 14 w 130"/>
                <a:gd name="T59" fmla="*/ 186 h 351"/>
                <a:gd name="T60" fmla="*/ 26 w 130"/>
                <a:gd name="T61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351">
                  <a:moveTo>
                    <a:pt x="2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8"/>
                    <a:pt x="75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69" y="13"/>
                    <a:pt x="65" y="19"/>
                    <a:pt x="65" y="25"/>
                  </a:cubicBezTo>
                  <a:cubicBezTo>
                    <a:pt x="64" y="38"/>
                    <a:pt x="73" y="48"/>
                    <a:pt x="86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3" y="48"/>
                    <a:pt x="112" y="41"/>
                    <a:pt x="115" y="32"/>
                  </a:cubicBezTo>
                  <a:cubicBezTo>
                    <a:pt x="117" y="23"/>
                    <a:pt x="113" y="14"/>
                    <a:pt x="106" y="9"/>
                  </a:cubicBezTo>
                  <a:cubicBezTo>
                    <a:pt x="105" y="8"/>
                    <a:pt x="104" y="8"/>
                    <a:pt x="104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9" y="0"/>
                    <a:pt x="130" y="2"/>
                    <a:pt x="130" y="4"/>
                  </a:cubicBezTo>
                  <a:cubicBezTo>
                    <a:pt x="130" y="247"/>
                    <a:pt x="130" y="247"/>
                    <a:pt x="130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23" y="247"/>
                    <a:pt x="122" y="247"/>
                    <a:pt x="121" y="245"/>
                  </a:cubicBezTo>
                  <a:cubicBezTo>
                    <a:pt x="121" y="245"/>
                    <a:pt x="121" y="245"/>
                    <a:pt x="121" y="245"/>
                  </a:cubicBezTo>
                  <a:cubicBezTo>
                    <a:pt x="117" y="240"/>
                    <a:pt x="112" y="236"/>
                    <a:pt x="105" y="236"/>
                  </a:cubicBezTo>
                  <a:cubicBezTo>
                    <a:pt x="93" y="235"/>
                    <a:pt x="83" y="245"/>
                    <a:pt x="83" y="257"/>
                  </a:cubicBezTo>
                  <a:cubicBezTo>
                    <a:pt x="83" y="265"/>
                    <a:pt x="83" y="265"/>
                    <a:pt x="83" y="265"/>
                  </a:cubicBezTo>
                  <a:cubicBezTo>
                    <a:pt x="83" y="275"/>
                    <a:pt x="89" y="284"/>
                    <a:pt x="99" y="286"/>
                  </a:cubicBezTo>
                  <a:cubicBezTo>
                    <a:pt x="108" y="288"/>
                    <a:pt x="117" y="284"/>
                    <a:pt x="121" y="277"/>
                  </a:cubicBezTo>
                  <a:cubicBezTo>
                    <a:pt x="122" y="276"/>
                    <a:pt x="123" y="275"/>
                    <a:pt x="123" y="275"/>
                  </a:cubicBezTo>
                  <a:cubicBezTo>
                    <a:pt x="130" y="275"/>
                    <a:pt x="130" y="275"/>
                    <a:pt x="130" y="275"/>
                  </a:cubicBezTo>
                  <a:cubicBezTo>
                    <a:pt x="130" y="347"/>
                    <a:pt x="130" y="347"/>
                    <a:pt x="130" y="347"/>
                  </a:cubicBezTo>
                  <a:cubicBezTo>
                    <a:pt x="130" y="350"/>
                    <a:pt x="129" y="351"/>
                    <a:pt x="127" y="351"/>
                  </a:cubicBezTo>
                  <a:cubicBezTo>
                    <a:pt x="79" y="351"/>
                    <a:pt x="79" y="351"/>
                    <a:pt x="79" y="351"/>
                  </a:cubicBezTo>
                  <a:cubicBezTo>
                    <a:pt x="48" y="317"/>
                    <a:pt x="30" y="261"/>
                    <a:pt x="21" y="220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0" y="124"/>
                    <a:pt x="5" y="60"/>
                    <a:pt x="26" y="0"/>
                  </a:cubicBezTo>
                  <a:close/>
                </a:path>
              </a:pathLst>
            </a:custGeom>
            <a:solidFill>
              <a:srgbClr val="004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1125254" y="3345902"/>
              <a:ext cx="1200568" cy="875448"/>
            </a:xfrm>
            <a:custGeom>
              <a:avLst/>
              <a:gdLst>
                <a:gd name="T0" fmla="*/ 12 w 299"/>
                <a:gd name="T1" fmla="*/ 64 h 218"/>
                <a:gd name="T2" fmla="*/ 20 w 299"/>
                <a:gd name="T3" fmla="*/ 69 h 218"/>
                <a:gd name="T4" fmla="*/ 20 w 299"/>
                <a:gd name="T5" fmla="*/ 69 h 218"/>
                <a:gd name="T6" fmla="*/ 29 w 299"/>
                <a:gd name="T7" fmla="*/ 75 h 218"/>
                <a:gd name="T8" fmla="*/ 30 w 299"/>
                <a:gd name="T9" fmla="*/ 75 h 218"/>
                <a:gd name="T10" fmla="*/ 49 w 299"/>
                <a:gd name="T11" fmla="*/ 75 h 218"/>
                <a:gd name="T12" fmla="*/ 49 w 299"/>
                <a:gd name="T13" fmla="*/ 3 h 218"/>
                <a:gd name="T14" fmla="*/ 53 w 299"/>
                <a:gd name="T15" fmla="*/ 0 h 218"/>
                <a:gd name="T16" fmla="*/ 295 w 299"/>
                <a:gd name="T17" fmla="*/ 0 h 218"/>
                <a:gd name="T18" fmla="*/ 299 w 299"/>
                <a:gd name="T19" fmla="*/ 3 h 218"/>
                <a:gd name="T20" fmla="*/ 299 w 299"/>
                <a:gd name="T21" fmla="*/ 65 h 218"/>
                <a:gd name="T22" fmla="*/ 292 w 299"/>
                <a:gd name="T23" fmla="*/ 65 h 218"/>
                <a:gd name="T24" fmla="*/ 290 w 299"/>
                <a:gd name="T25" fmla="*/ 63 h 218"/>
                <a:gd name="T26" fmla="*/ 290 w 299"/>
                <a:gd name="T27" fmla="*/ 63 h 218"/>
                <a:gd name="T28" fmla="*/ 274 w 299"/>
                <a:gd name="T29" fmla="*/ 54 h 218"/>
                <a:gd name="T30" fmla="*/ 251 w 299"/>
                <a:gd name="T31" fmla="*/ 75 h 218"/>
                <a:gd name="T32" fmla="*/ 251 w 299"/>
                <a:gd name="T33" fmla="*/ 83 h 218"/>
                <a:gd name="T34" fmla="*/ 268 w 299"/>
                <a:gd name="T35" fmla="*/ 104 h 218"/>
                <a:gd name="T36" fmla="*/ 290 w 299"/>
                <a:gd name="T37" fmla="*/ 95 h 218"/>
                <a:gd name="T38" fmla="*/ 292 w 299"/>
                <a:gd name="T39" fmla="*/ 93 h 218"/>
                <a:gd name="T40" fmla="*/ 299 w 299"/>
                <a:gd name="T41" fmla="*/ 93 h 218"/>
                <a:gd name="T42" fmla="*/ 299 w 299"/>
                <a:gd name="T43" fmla="*/ 165 h 218"/>
                <a:gd name="T44" fmla="*/ 295 w 299"/>
                <a:gd name="T45" fmla="*/ 169 h 218"/>
                <a:gd name="T46" fmla="*/ 82 w 299"/>
                <a:gd name="T47" fmla="*/ 169 h 218"/>
                <a:gd name="T48" fmla="*/ 82 w 299"/>
                <a:gd name="T49" fmla="*/ 189 h 218"/>
                <a:gd name="T50" fmla="*/ 88 w 299"/>
                <a:gd name="T51" fmla="*/ 198 h 218"/>
                <a:gd name="T52" fmla="*/ 93 w 299"/>
                <a:gd name="T53" fmla="*/ 209 h 218"/>
                <a:gd name="T54" fmla="*/ 82 w 299"/>
                <a:gd name="T55" fmla="*/ 218 h 218"/>
                <a:gd name="T56" fmla="*/ 74 w 299"/>
                <a:gd name="T57" fmla="*/ 218 h 218"/>
                <a:gd name="T58" fmla="*/ 63 w 299"/>
                <a:gd name="T59" fmla="*/ 210 h 218"/>
                <a:gd name="T60" fmla="*/ 68 w 299"/>
                <a:gd name="T61" fmla="*/ 198 h 218"/>
                <a:gd name="T62" fmla="*/ 68 w 299"/>
                <a:gd name="T63" fmla="*/ 198 h 218"/>
                <a:gd name="T64" fmla="*/ 74 w 299"/>
                <a:gd name="T65" fmla="*/ 189 h 218"/>
                <a:gd name="T66" fmla="*/ 74 w 299"/>
                <a:gd name="T67" fmla="*/ 188 h 218"/>
                <a:gd name="T68" fmla="*/ 74 w 299"/>
                <a:gd name="T69" fmla="*/ 169 h 218"/>
                <a:gd name="T70" fmla="*/ 53 w 299"/>
                <a:gd name="T71" fmla="*/ 169 h 218"/>
                <a:gd name="T72" fmla="*/ 49 w 299"/>
                <a:gd name="T73" fmla="*/ 165 h 218"/>
                <a:gd name="T74" fmla="*/ 49 w 299"/>
                <a:gd name="T75" fmla="*/ 83 h 218"/>
                <a:gd name="T76" fmla="*/ 29 w 299"/>
                <a:gd name="T77" fmla="*/ 83 h 218"/>
                <a:gd name="T78" fmla="*/ 20 w 299"/>
                <a:gd name="T79" fmla="*/ 89 h 218"/>
                <a:gd name="T80" fmla="*/ 9 w 299"/>
                <a:gd name="T81" fmla="*/ 95 h 218"/>
                <a:gd name="T82" fmla="*/ 0 w 299"/>
                <a:gd name="T83" fmla="*/ 83 h 218"/>
                <a:gd name="T84" fmla="*/ 0 w 299"/>
                <a:gd name="T85" fmla="*/ 75 h 218"/>
                <a:gd name="T86" fmla="*/ 12 w 299"/>
                <a:gd name="T87" fmla="*/ 6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9" h="218">
                  <a:moveTo>
                    <a:pt x="12" y="64"/>
                  </a:moveTo>
                  <a:cubicBezTo>
                    <a:pt x="15" y="64"/>
                    <a:pt x="18" y="66"/>
                    <a:pt x="20" y="69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4" y="74"/>
                    <a:pt x="27" y="75"/>
                    <a:pt x="29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3" y="0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7" y="0"/>
                    <a:pt x="299" y="1"/>
                    <a:pt x="299" y="3"/>
                  </a:cubicBezTo>
                  <a:cubicBezTo>
                    <a:pt x="299" y="65"/>
                    <a:pt x="299" y="65"/>
                    <a:pt x="299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5"/>
                    <a:pt x="291" y="65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6" y="58"/>
                    <a:pt x="280" y="54"/>
                    <a:pt x="274" y="54"/>
                  </a:cubicBezTo>
                  <a:cubicBezTo>
                    <a:pt x="261" y="53"/>
                    <a:pt x="251" y="63"/>
                    <a:pt x="251" y="75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51" y="93"/>
                    <a:pt x="258" y="102"/>
                    <a:pt x="268" y="104"/>
                  </a:cubicBezTo>
                  <a:cubicBezTo>
                    <a:pt x="276" y="106"/>
                    <a:pt x="285" y="102"/>
                    <a:pt x="290" y="95"/>
                  </a:cubicBezTo>
                  <a:cubicBezTo>
                    <a:pt x="291" y="94"/>
                    <a:pt x="291" y="93"/>
                    <a:pt x="292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299" y="168"/>
                    <a:pt x="297" y="169"/>
                    <a:pt x="295" y="169"/>
                  </a:cubicBezTo>
                  <a:cubicBezTo>
                    <a:pt x="82" y="169"/>
                    <a:pt x="82" y="169"/>
                    <a:pt x="82" y="169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2" y="191"/>
                    <a:pt x="84" y="195"/>
                    <a:pt x="88" y="198"/>
                  </a:cubicBezTo>
                  <a:cubicBezTo>
                    <a:pt x="92" y="200"/>
                    <a:pt x="94" y="205"/>
                    <a:pt x="93" y="209"/>
                  </a:cubicBezTo>
                  <a:cubicBezTo>
                    <a:pt x="92" y="215"/>
                    <a:pt x="87" y="218"/>
                    <a:pt x="82" y="218"/>
                  </a:cubicBezTo>
                  <a:cubicBezTo>
                    <a:pt x="74" y="218"/>
                    <a:pt x="74" y="218"/>
                    <a:pt x="74" y="218"/>
                  </a:cubicBezTo>
                  <a:cubicBezTo>
                    <a:pt x="69" y="218"/>
                    <a:pt x="64" y="215"/>
                    <a:pt x="63" y="210"/>
                  </a:cubicBezTo>
                  <a:cubicBezTo>
                    <a:pt x="62" y="206"/>
                    <a:pt x="63" y="201"/>
                    <a:pt x="68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73" y="194"/>
                    <a:pt x="74" y="191"/>
                    <a:pt x="74" y="189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1" y="169"/>
                    <a:pt x="49" y="168"/>
                    <a:pt x="49" y="165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7" y="84"/>
                    <a:pt x="24" y="85"/>
                    <a:pt x="20" y="89"/>
                  </a:cubicBezTo>
                  <a:cubicBezTo>
                    <a:pt x="18" y="93"/>
                    <a:pt x="14" y="95"/>
                    <a:pt x="9" y="95"/>
                  </a:cubicBezTo>
                  <a:cubicBezTo>
                    <a:pt x="4" y="94"/>
                    <a:pt x="0" y="89"/>
                    <a:pt x="0" y="8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8"/>
                    <a:pt x="5" y="63"/>
                    <a:pt x="12" y="64"/>
                  </a:cubicBezTo>
                </a:path>
              </a:pathLst>
            </a:custGeom>
            <a:solidFill>
              <a:srgbClr val="65C8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849761" y="3536049"/>
              <a:ext cx="160867" cy="264905"/>
              <a:chOff x="2685001" y="3260105"/>
              <a:chExt cx="145525" cy="239640"/>
            </a:xfrm>
          </p:grpSpPr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2685001" y="3260105"/>
                <a:ext cx="145525" cy="217520"/>
              </a:xfrm>
              <a:custGeom>
                <a:avLst/>
                <a:gdLst>
                  <a:gd name="T0" fmla="*/ 35 w 40"/>
                  <a:gd name="T1" fmla="*/ 33 h 60"/>
                  <a:gd name="T2" fmla="*/ 40 w 40"/>
                  <a:gd name="T3" fmla="*/ 19 h 60"/>
                  <a:gd name="T4" fmla="*/ 20 w 40"/>
                  <a:gd name="T5" fmla="*/ 0 h 60"/>
                  <a:gd name="T6" fmla="*/ 0 w 40"/>
                  <a:gd name="T7" fmla="*/ 19 h 60"/>
                  <a:gd name="T8" fmla="*/ 6 w 40"/>
                  <a:gd name="T9" fmla="*/ 33 h 60"/>
                  <a:gd name="T10" fmla="*/ 6 w 40"/>
                  <a:gd name="T11" fmla="*/ 33 h 60"/>
                  <a:gd name="T12" fmla="*/ 11 w 40"/>
                  <a:gd name="T13" fmla="*/ 47 h 60"/>
                  <a:gd name="T14" fmla="*/ 11 w 40"/>
                  <a:gd name="T15" fmla="*/ 49 h 60"/>
                  <a:gd name="T16" fmla="*/ 12 w 40"/>
                  <a:gd name="T17" fmla="*/ 51 h 60"/>
                  <a:gd name="T18" fmla="*/ 11 w 40"/>
                  <a:gd name="T19" fmla="*/ 53 h 60"/>
                  <a:gd name="T20" fmla="*/ 12 w 40"/>
                  <a:gd name="T21" fmla="*/ 55 h 60"/>
                  <a:gd name="T22" fmla="*/ 11 w 40"/>
                  <a:gd name="T23" fmla="*/ 57 h 60"/>
                  <a:gd name="T24" fmla="*/ 14 w 40"/>
                  <a:gd name="T25" fmla="*/ 60 h 60"/>
                  <a:gd name="T26" fmla="*/ 27 w 40"/>
                  <a:gd name="T27" fmla="*/ 60 h 60"/>
                  <a:gd name="T28" fmla="*/ 30 w 40"/>
                  <a:gd name="T29" fmla="*/ 57 h 60"/>
                  <a:gd name="T30" fmla="*/ 29 w 40"/>
                  <a:gd name="T31" fmla="*/ 55 h 60"/>
                  <a:gd name="T32" fmla="*/ 30 w 40"/>
                  <a:gd name="T33" fmla="*/ 53 h 60"/>
                  <a:gd name="T34" fmla="*/ 29 w 40"/>
                  <a:gd name="T35" fmla="*/ 51 h 60"/>
                  <a:gd name="T36" fmla="*/ 30 w 40"/>
                  <a:gd name="T37" fmla="*/ 49 h 60"/>
                  <a:gd name="T38" fmla="*/ 29 w 40"/>
                  <a:gd name="T39" fmla="*/ 47 h 60"/>
                  <a:gd name="T40" fmla="*/ 35 w 40"/>
                  <a:gd name="T41" fmla="*/ 33 h 60"/>
                  <a:gd name="T42" fmla="*/ 21 w 40"/>
                  <a:gd name="T43" fmla="*/ 46 h 60"/>
                  <a:gd name="T44" fmla="*/ 20 w 40"/>
                  <a:gd name="T45" fmla="*/ 46 h 60"/>
                  <a:gd name="T46" fmla="*/ 20 w 40"/>
                  <a:gd name="T47" fmla="*/ 36 h 60"/>
                  <a:gd name="T48" fmla="*/ 20 w 40"/>
                  <a:gd name="T49" fmla="*/ 36 h 60"/>
                  <a:gd name="T50" fmla="*/ 21 w 40"/>
                  <a:gd name="T51" fmla="*/ 36 h 60"/>
                  <a:gd name="T52" fmla="*/ 21 w 40"/>
                  <a:gd name="T53" fmla="*/ 36 h 60"/>
                  <a:gd name="T54" fmla="*/ 21 w 40"/>
                  <a:gd name="T55" fmla="*/ 46 h 60"/>
                  <a:gd name="T56" fmla="*/ 33 w 40"/>
                  <a:gd name="T57" fmla="*/ 31 h 60"/>
                  <a:gd name="T58" fmla="*/ 33 w 40"/>
                  <a:gd name="T59" fmla="*/ 31 h 60"/>
                  <a:gd name="T60" fmla="*/ 26 w 40"/>
                  <a:gd name="T61" fmla="*/ 46 h 60"/>
                  <a:gd name="T62" fmla="*/ 24 w 40"/>
                  <a:gd name="T63" fmla="*/ 46 h 60"/>
                  <a:gd name="T64" fmla="*/ 24 w 40"/>
                  <a:gd name="T65" fmla="*/ 36 h 60"/>
                  <a:gd name="T66" fmla="*/ 24 w 40"/>
                  <a:gd name="T67" fmla="*/ 36 h 60"/>
                  <a:gd name="T68" fmla="*/ 29 w 40"/>
                  <a:gd name="T69" fmla="*/ 21 h 60"/>
                  <a:gd name="T70" fmla="*/ 28 w 40"/>
                  <a:gd name="T71" fmla="*/ 20 h 60"/>
                  <a:gd name="T72" fmla="*/ 27 w 40"/>
                  <a:gd name="T73" fmla="*/ 21 h 60"/>
                  <a:gd name="T74" fmla="*/ 24 w 40"/>
                  <a:gd name="T75" fmla="*/ 31 h 60"/>
                  <a:gd name="T76" fmla="*/ 24 w 40"/>
                  <a:gd name="T77" fmla="*/ 25 h 60"/>
                  <a:gd name="T78" fmla="*/ 23 w 40"/>
                  <a:gd name="T79" fmla="*/ 25 h 60"/>
                  <a:gd name="T80" fmla="*/ 23 w 40"/>
                  <a:gd name="T81" fmla="*/ 25 h 60"/>
                  <a:gd name="T82" fmla="*/ 23 w 40"/>
                  <a:gd name="T83" fmla="*/ 33 h 60"/>
                  <a:gd name="T84" fmla="*/ 20 w 40"/>
                  <a:gd name="T85" fmla="*/ 33 h 60"/>
                  <a:gd name="T86" fmla="*/ 18 w 40"/>
                  <a:gd name="T87" fmla="*/ 33 h 60"/>
                  <a:gd name="T88" fmla="*/ 18 w 40"/>
                  <a:gd name="T89" fmla="*/ 25 h 60"/>
                  <a:gd name="T90" fmla="*/ 17 w 40"/>
                  <a:gd name="T91" fmla="*/ 25 h 60"/>
                  <a:gd name="T92" fmla="*/ 17 w 40"/>
                  <a:gd name="T93" fmla="*/ 25 h 60"/>
                  <a:gd name="T94" fmla="*/ 17 w 40"/>
                  <a:gd name="T95" fmla="*/ 31 h 60"/>
                  <a:gd name="T96" fmla="*/ 13 w 40"/>
                  <a:gd name="T97" fmla="*/ 21 h 60"/>
                  <a:gd name="T98" fmla="*/ 12 w 40"/>
                  <a:gd name="T99" fmla="*/ 20 h 60"/>
                  <a:gd name="T100" fmla="*/ 12 w 40"/>
                  <a:gd name="T101" fmla="*/ 21 h 60"/>
                  <a:gd name="T102" fmla="*/ 17 w 40"/>
                  <a:gd name="T103" fmla="*/ 36 h 60"/>
                  <a:gd name="T104" fmla="*/ 17 w 40"/>
                  <a:gd name="T105" fmla="*/ 36 h 60"/>
                  <a:gd name="T106" fmla="*/ 17 w 40"/>
                  <a:gd name="T107" fmla="*/ 46 h 60"/>
                  <a:gd name="T108" fmla="*/ 14 w 40"/>
                  <a:gd name="T109" fmla="*/ 46 h 60"/>
                  <a:gd name="T110" fmla="*/ 8 w 40"/>
                  <a:gd name="T111" fmla="*/ 31 h 60"/>
                  <a:gd name="T112" fmla="*/ 8 w 40"/>
                  <a:gd name="T113" fmla="*/ 31 h 60"/>
                  <a:gd name="T114" fmla="*/ 8 w 40"/>
                  <a:gd name="T115" fmla="*/ 31 h 60"/>
                  <a:gd name="T116" fmla="*/ 3 w 40"/>
                  <a:gd name="T117" fmla="*/ 19 h 60"/>
                  <a:gd name="T118" fmla="*/ 20 w 40"/>
                  <a:gd name="T119" fmla="*/ 3 h 60"/>
                  <a:gd name="T120" fmla="*/ 37 w 40"/>
                  <a:gd name="T121" fmla="*/ 19 h 60"/>
                  <a:gd name="T122" fmla="*/ 33 w 40"/>
                  <a:gd name="T123" fmla="*/ 3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" h="60">
                    <a:moveTo>
                      <a:pt x="35" y="33"/>
                    </a:moveTo>
                    <a:cubicBezTo>
                      <a:pt x="38" y="29"/>
                      <a:pt x="40" y="25"/>
                      <a:pt x="40" y="19"/>
                    </a:cubicBezTo>
                    <a:cubicBezTo>
                      <a:pt x="40" y="8"/>
                      <a:pt x="31" y="0"/>
                      <a:pt x="20" y="0"/>
                    </a:cubicBezTo>
                    <a:cubicBezTo>
                      <a:pt x="9" y="0"/>
                      <a:pt x="0" y="8"/>
                      <a:pt x="0" y="19"/>
                    </a:cubicBezTo>
                    <a:cubicBezTo>
                      <a:pt x="0" y="25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3"/>
                      <a:pt x="11" y="40"/>
                      <a:pt x="11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11" y="50"/>
                      <a:pt x="12" y="51"/>
                    </a:cubicBezTo>
                    <a:cubicBezTo>
                      <a:pt x="11" y="51"/>
                      <a:pt x="11" y="52"/>
                      <a:pt x="11" y="53"/>
                    </a:cubicBezTo>
                    <a:cubicBezTo>
                      <a:pt x="11" y="54"/>
                      <a:pt x="11" y="55"/>
                      <a:pt x="12" y="55"/>
                    </a:cubicBezTo>
                    <a:cubicBezTo>
                      <a:pt x="11" y="56"/>
                      <a:pt x="11" y="57"/>
                      <a:pt x="11" y="57"/>
                    </a:cubicBezTo>
                    <a:cubicBezTo>
                      <a:pt x="11" y="59"/>
                      <a:pt x="12" y="60"/>
                      <a:pt x="14" y="60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9" y="60"/>
                      <a:pt x="30" y="59"/>
                      <a:pt x="30" y="57"/>
                    </a:cubicBezTo>
                    <a:cubicBezTo>
                      <a:pt x="30" y="57"/>
                      <a:pt x="30" y="56"/>
                      <a:pt x="29" y="55"/>
                    </a:cubicBezTo>
                    <a:cubicBezTo>
                      <a:pt x="30" y="55"/>
                      <a:pt x="30" y="54"/>
                      <a:pt x="30" y="53"/>
                    </a:cubicBezTo>
                    <a:cubicBezTo>
                      <a:pt x="30" y="52"/>
                      <a:pt x="30" y="51"/>
                      <a:pt x="29" y="51"/>
                    </a:cubicBezTo>
                    <a:cubicBezTo>
                      <a:pt x="30" y="50"/>
                      <a:pt x="30" y="50"/>
                      <a:pt x="30" y="49"/>
                    </a:cubicBezTo>
                    <a:cubicBezTo>
                      <a:pt x="30" y="48"/>
                      <a:pt x="30" y="47"/>
                      <a:pt x="29" y="47"/>
                    </a:cubicBezTo>
                    <a:cubicBezTo>
                      <a:pt x="30" y="40"/>
                      <a:pt x="35" y="33"/>
                      <a:pt x="35" y="33"/>
                    </a:cubicBezTo>
                    <a:close/>
                    <a:moveTo>
                      <a:pt x="21" y="46"/>
                    </a:move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1" y="46"/>
                    </a:lnTo>
                    <a:close/>
                    <a:moveTo>
                      <a:pt x="33" y="31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27" y="38"/>
                      <a:pt x="26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1"/>
                      <a:pt x="29" y="20"/>
                      <a:pt x="28" y="20"/>
                    </a:cubicBezTo>
                    <a:cubicBezTo>
                      <a:pt x="28" y="20"/>
                      <a:pt x="27" y="20"/>
                      <a:pt x="27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9" y="33"/>
                      <a:pt x="19" y="33"/>
                      <a:pt x="18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0"/>
                      <a:pt x="12" y="21"/>
                      <a:pt x="12" y="21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38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5" y="28"/>
                      <a:pt x="3" y="24"/>
                      <a:pt x="3" y="19"/>
                    </a:cubicBezTo>
                    <a:cubicBezTo>
                      <a:pt x="3" y="10"/>
                      <a:pt x="11" y="3"/>
                      <a:pt x="20" y="3"/>
                    </a:cubicBezTo>
                    <a:cubicBezTo>
                      <a:pt x="30" y="3"/>
                      <a:pt x="37" y="10"/>
                      <a:pt x="37" y="19"/>
                    </a:cubicBezTo>
                    <a:cubicBezTo>
                      <a:pt x="37" y="24"/>
                      <a:pt x="36" y="28"/>
                      <a:pt x="33" y="3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2739031" y="3481363"/>
                <a:ext cx="39828" cy="18382"/>
              </a:xfrm>
              <a:custGeom>
                <a:avLst/>
                <a:gdLst>
                  <a:gd name="T0" fmla="*/ 5 w 11"/>
                  <a:gd name="T1" fmla="*/ 5 h 5"/>
                  <a:gd name="T2" fmla="*/ 6 w 11"/>
                  <a:gd name="T3" fmla="*/ 5 h 5"/>
                  <a:gd name="T4" fmla="*/ 11 w 11"/>
                  <a:gd name="T5" fmla="*/ 0 h 5"/>
                  <a:gd name="T6" fmla="*/ 0 w 11"/>
                  <a:gd name="T7" fmla="*/ 0 h 5"/>
                  <a:gd name="T8" fmla="*/ 5 w 1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9" y="5"/>
                      <a:pt x="11" y="3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2" y="5"/>
                      <a:pt x="5" y="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1233627" y="2196136"/>
              <a:ext cx="284479" cy="277705"/>
            </a:xfrm>
            <a:custGeom>
              <a:avLst/>
              <a:gdLst>
                <a:gd name="T0" fmla="*/ 64 w 71"/>
                <a:gd name="T1" fmla="*/ 48 h 69"/>
                <a:gd name="T2" fmla="*/ 71 w 71"/>
                <a:gd name="T3" fmla="*/ 41 h 69"/>
                <a:gd name="T4" fmla="*/ 71 w 71"/>
                <a:gd name="T5" fmla="*/ 7 h 69"/>
                <a:gd name="T6" fmla="*/ 64 w 71"/>
                <a:gd name="T7" fmla="*/ 0 h 69"/>
                <a:gd name="T8" fmla="*/ 8 w 71"/>
                <a:gd name="T9" fmla="*/ 0 h 69"/>
                <a:gd name="T10" fmla="*/ 0 w 71"/>
                <a:gd name="T11" fmla="*/ 7 h 69"/>
                <a:gd name="T12" fmla="*/ 0 w 71"/>
                <a:gd name="T13" fmla="*/ 41 h 69"/>
                <a:gd name="T14" fmla="*/ 8 w 71"/>
                <a:gd name="T15" fmla="*/ 48 h 69"/>
                <a:gd name="T16" fmla="*/ 29 w 71"/>
                <a:gd name="T17" fmla="*/ 48 h 69"/>
                <a:gd name="T18" fmla="*/ 29 w 71"/>
                <a:gd name="T19" fmla="*/ 55 h 69"/>
                <a:gd name="T20" fmla="*/ 8 w 71"/>
                <a:gd name="T21" fmla="*/ 55 h 69"/>
                <a:gd name="T22" fmla="*/ 0 w 71"/>
                <a:gd name="T23" fmla="*/ 62 h 69"/>
                <a:gd name="T24" fmla="*/ 0 w 71"/>
                <a:gd name="T25" fmla="*/ 67 h 69"/>
                <a:gd name="T26" fmla="*/ 2 w 71"/>
                <a:gd name="T27" fmla="*/ 69 h 69"/>
                <a:gd name="T28" fmla="*/ 69 w 71"/>
                <a:gd name="T29" fmla="*/ 69 h 69"/>
                <a:gd name="T30" fmla="*/ 71 w 71"/>
                <a:gd name="T31" fmla="*/ 67 h 69"/>
                <a:gd name="T32" fmla="*/ 71 w 71"/>
                <a:gd name="T33" fmla="*/ 62 h 69"/>
                <a:gd name="T34" fmla="*/ 64 w 71"/>
                <a:gd name="T35" fmla="*/ 55 h 69"/>
                <a:gd name="T36" fmla="*/ 42 w 71"/>
                <a:gd name="T37" fmla="*/ 55 h 69"/>
                <a:gd name="T38" fmla="*/ 42 w 71"/>
                <a:gd name="T39" fmla="*/ 48 h 69"/>
                <a:gd name="T40" fmla="*/ 64 w 71"/>
                <a:gd name="T41" fmla="*/ 48 h 69"/>
                <a:gd name="T42" fmla="*/ 3 w 71"/>
                <a:gd name="T43" fmla="*/ 41 h 69"/>
                <a:gd name="T44" fmla="*/ 3 w 71"/>
                <a:gd name="T45" fmla="*/ 7 h 69"/>
                <a:gd name="T46" fmla="*/ 8 w 71"/>
                <a:gd name="T47" fmla="*/ 3 h 69"/>
                <a:gd name="T48" fmla="*/ 64 w 71"/>
                <a:gd name="T49" fmla="*/ 3 h 69"/>
                <a:gd name="T50" fmla="*/ 68 w 71"/>
                <a:gd name="T51" fmla="*/ 7 h 69"/>
                <a:gd name="T52" fmla="*/ 68 w 71"/>
                <a:gd name="T53" fmla="*/ 41 h 69"/>
                <a:gd name="T54" fmla="*/ 64 w 71"/>
                <a:gd name="T55" fmla="*/ 45 h 69"/>
                <a:gd name="T56" fmla="*/ 8 w 71"/>
                <a:gd name="T57" fmla="*/ 45 h 69"/>
                <a:gd name="T58" fmla="*/ 3 w 71"/>
                <a:gd name="T59" fmla="*/ 4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1" h="69">
                  <a:moveTo>
                    <a:pt x="64" y="48"/>
                  </a:moveTo>
                  <a:cubicBezTo>
                    <a:pt x="68" y="48"/>
                    <a:pt x="71" y="45"/>
                    <a:pt x="71" y="4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3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4" y="48"/>
                    <a:pt x="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5"/>
                    <a:pt x="0" y="58"/>
                    <a:pt x="0" y="62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1" y="69"/>
                    <a:pt x="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0" y="69"/>
                    <a:pt x="71" y="68"/>
                    <a:pt x="71" y="67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58"/>
                    <a:pt x="68" y="55"/>
                    <a:pt x="64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64" y="48"/>
                  </a:lnTo>
                  <a:close/>
                  <a:moveTo>
                    <a:pt x="3" y="41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8" y="5"/>
                    <a:pt x="68" y="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3"/>
                    <a:pt x="66" y="45"/>
                    <a:pt x="64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5"/>
                    <a:pt x="3" y="43"/>
                    <a:pt x="3" y="4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257333" y="2221536"/>
              <a:ext cx="237065" cy="143932"/>
            </a:xfrm>
            <a:custGeom>
              <a:avLst/>
              <a:gdLst>
                <a:gd name="T0" fmla="*/ 59 w 59"/>
                <a:gd name="T1" fmla="*/ 35 h 36"/>
                <a:gd name="T2" fmla="*/ 59 w 59"/>
                <a:gd name="T3" fmla="*/ 1 h 36"/>
                <a:gd name="T4" fmla="*/ 58 w 59"/>
                <a:gd name="T5" fmla="*/ 0 h 36"/>
                <a:gd name="T6" fmla="*/ 2 w 59"/>
                <a:gd name="T7" fmla="*/ 0 h 36"/>
                <a:gd name="T8" fmla="*/ 0 w 59"/>
                <a:gd name="T9" fmla="*/ 1 h 36"/>
                <a:gd name="T10" fmla="*/ 0 w 59"/>
                <a:gd name="T11" fmla="*/ 35 h 36"/>
                <a:gd name="T12" fmla="*/ 2 w 59"/>
                <a:gd name="T13" fmla="*/ 36 h 36"/>
                <a:gd name="T14" fmla="*/ 58 w 59"/>
                <a:gd name="T15" fmla="*/ 36 h 36"/>
                <a:gd name="T16" fmla="*/ 59 w 59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6">
                  <a:moveTo>
                    <a:pt x="59" y="35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9" y="35"/>
                    <a:pt x="59" y="3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3248685" y="2245243"/>
              <a:ext cx="306492" cy="184571"/>
            </a:xfrm>
            <a:custGeom>
              <a:avLst/>
              <a:gdLst>
                <a:gd name="T0" fmla="*/ 59 w 76"/>
                <a:gd name="T1" fmla="*/ 13 h 46"/>
                <a:gd name="T2" fmla="*/ 58 w 76"/>
                <a:gd name="T3" fmla="*/ 13 h 46"/>
                <a:gd name="T4" fmla="*/ 41 w 76"/>
                <a:gd name="T5" fmla="*/ 0 h 46"/>
                <a:gd name="T6" fmla="*/ 23 w 76"/>
                <a:gd name="T7" fmla="*/ 12 h 46"/>
                <a:gd name="T8" fmla="*/ 19 w 76"/>
                <a:gd name="T9" fmla="*/ 11 h 46"/>
                <a:gd name="T10" fmla="*/ 11 w 76"/>
                <a:gd name="T11" fmla="*/ 19 h 46"/>
                <a:gd name="T12" fmla="*/ 0 w 76"/>
                <a:gd name="T13" fmla="*/ 32 h 46"/>
                <a:gd name="T14" fmla="*/ 14 w 76"/>
                <a:gd name="T15" fmla="*/ 46 h 46"/>
                <a:gd name="T16" fmla="*/ 14 w 76"/>
                <a:gd name="T17" fmla="*/ 46 h 46"/>
                <a:gd name="T18" fmla="*/ 15 w 76"/>
                <a:gd name="T19" fmla="*/ 46 h 46"/>
                <a:gd name="T20" fmla="*/ 59 w 76"/>
                <a:gd name="T21" fmla="*/ 46 h 46"/>
                <a:gd name="T22" fmla="*/ 76 w 76"/>
                <a:gd name="T23" fmla="*/ 29 h 46"/>
                <a:gd name="T24" fmla="*/ 59 w 76"/>
                <a:gd name="T25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46">
                  <a:moveTo>
                    <a:pt x="59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6" y="5"/>
                    <a:pt x="49" y="0"/>
                    <a:pt x="41" y="0"/>
                  </a:cubicBezTo>
                  <a:cubicBezTo>
                    <a:pt x="33" y="0"/>
                    <a:pt x="26" y="5"/>
                    <a:pt x="23" y="12"/>
                  </a:cubicBezTo>
                  <a:cubicBezTo>
                    <a:pt x="22" y="11"/>
                    <a:pt x="20" y="11"/>
                    <a:pt x="19" y="11"/>
                  </a:cubicBezTo>
                  <a:cubicBezTo>
                    <a:pt x="14" y="11"/>
                    <a:pt x="11" y="14"/>
                    <a:pt x="11" y="19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40"/>
                    <a:pt x="6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8" y="46"/>
                    <a:pt x="76" y="38"/>
                    <a:pt x="76" y="29"/>
                  </a:cubicBezTo>
                  <a:cubicBezTo>
                    <a:pt x="76" y="20"/>
                    <a:pt x="68" y="13"/>
                    <a:pt x="59" y="1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2466368" y="2827747"/>
              <a:ext cx="401319" cy="397931"/>
            </a:xfrm>
            <a:custGeom>
              <a:avLst/>
              <a:gdLst>
                <a:gd name="T0" fmla="*/ 0 w 100"/>
                <a:gd name="T1" fmla="*/ 50 h 99"/>
                <a:gd name="T2" fmla="*/ 99 w 100"/>
                <a:gd name="T3" fmla="*/ 48 h 99"/>
                <a:gd name="T4" fmla="*/ 82 w 100"/>
                <a:gd name="T5" fmla="*/ 76 h 99"/>
                <a:gd name="T6" fmla="*/ 73 w 100"/>
                <a:gd name="T7" fmla="*/ 72 h 99"/>
                <a:gd name="T8" fmla="*/ 78 w 100"/>
                <a:gd name="T9" fmla="*/ 81 h 99"/>
                <a:gd name="T10" fmla="*/ 67 w 100"/>
                <a:gd name="T11" fmla="*/ 82 h 99"/>
                <a:gd name="T12" fmla="*/ 62 w 100"/>
                <a:gd name="T13" fmla="*/ 84 h 99"/>
                <a:gd name="T14" fmla="*/ 54 w 100"/>
                <a:gd name="T15" fmla="*/ 91 h 99"/>
                <a:gd name="T16" fmla="*/ 50 w 100"/>
                <a:gd name="T17" fmla="*/ 82 h 99"/>
                <a:gd name="T18" fmla="*/ 47 w 100"/>
                <a:gd name="T19" fmla="*/ 91 h 99"/>
                <a:gd name="T20" fmla="*/ 39 w 100"/>
                <a:gd name="T21" fmla="*/ 85 h 99"/>
                <a:gd name="T22" fmla="*/ 34 w 100"/>
                <a:gd name="T23" fmla="*/ 83 h 99"/>
                <a:gd name="T24" fmla="*/ 23 w 100"/>
                <a:gd name="T25" fmla="*/ 82 h 99"/>
                <a:gd name="T26" fmla="*/ 27 w 100"/>
                <a:gd name="T27" fmla="*/ 73 h 99"/>
                <a:gd name="T28" fmla="*/ 19 w 100"/>
                <a:gd name="T29" fmla="*/ 77 h 99"/>
                <a:gd name="T30" fmla="*/ 17 w 100"/>
                <a:gd name="T31" fmla="*/ 66 h 99"/>
                <a:gd name="T32" fmla="*/ 15 w 100"/>
                <a:gd name="T33" fmla="*/ 62 h 99"/>
                <a:gd name="T34" fmla="*/ 8 w 100"/>
                <a:gd name="T35" fmla="*/ 54 h 99"/>
                <a:gd name="T36" fmla="*/ 17 w 100"/>
                <a:gd name="T37" fmla="*/ 50 h 99"/>
                <a:gd name="T38" fmla="*/ 8 w 100"/>
                <a:gd name="T39" fmla="*/ 47 h 99"/>
                <a:gd name="T40" fmla="*/ 15 w 100"/>
                <a:gd name="T41" fmla="*/ 39 h 99"/>
                <a:gd name="T42" fmla="*/ 16 w 100"/>
                <a:gd name="T43" fmla="*/ 35 h 99"/>
                <a:gd name="T44" fmla="*/ 17 w 100"/>
                <a:gd name="T45" fmla="*/ 23 h 99"/>
                <a:gd name="T46" fmla="*/ 26 w 100"/>
                <a:gd name="T47" fmla="*/ 27 h 99"/>
                <a:gd name="T48" fmla="*/ 22 w 100"/>
                <a:gd name="T49" fmla="*/ 18 h 99"/>
                <a:gd name="T50" fmla="*/ 33 w 100"/>
                <a:gd name="T51" fmla="*/ 17 h 99"/>
                <a:gd name="T52" fmla="*/ 37 w 100"/>
                <a:gd name="T53" fmla="*/ 15 h 99"/>
                <a:gd name="T54" fmla="*/ 46 w 100"/>
                <a:gd name="T55" fmla="*/ 8 h 99"/>
                <a:gd name="T56" fmla="*/ 49 w 100"/>
                <a:gd name="T57" fmla="*/ 17 h 99"/>
                <a:gd name="T58" fmla="*/ 52 w 100"/>
                <a:gd name="T59" fmla="*/ 8 h 99"/>
                <a:gd name="T60" fmla="*/ 61 w 100"/>
                <a:gd name="T61" fmla="*/ 15 h 99"/>
                <a:gd name="T62" fmla="*/ 65 w 100"/>
                <a:gd name="T63" fmla="*/ 16 h 99"/>
                <a:gd name="T64" fmla="*/ 76 w 100"/>
                <a:gd name="T65" fmla="*/ 17 h 99"/>
                <a:gd name="T66" fmla="*/ 72 w 100"/>
                <a:gd name="T67" fmla="*/ 26 h 99"/>
                <a:gd name="T68" fmla="*/ 81 w 100"/>
                <a:gd name="T69" fmla="*/ 22 h 99"/>
                <a:gd name="T70" fmla="*/ 82 w 100"/>
                <a:gd name="T71" fmla="*/ 33 h 99"/>
                <a:gd name="T72" fmla="*/ 84 w 100"/>
                <a:gd name="T73" fmla="*/ 37 h 99"/>
                <a:gd name="T74" fmla="*/ 91 w 100"/>
                <a:gd name="T75" fmla="*/ 45 h 99"/>
                <a:gd name="T76" fmla="*/ 82 w 100"/>
                <a:gd name="T77" fmla="*/ 49 h 99"/>
                <a:gd name="T78" fmla="*/ 92 w 100"/>
                <a:gd name="T79" fmla="*/ 52 h 99"/>
                <a:gd name="T80" fmla="*/ 85 w 100"/>
                <a:gd name="T81" fmla="*/ 61 h 99"/>
                <a:gd name="T82" fmla="*/ 83 w 100"/>
                <a:gd name="T83" fmla="*/ 65 h 99"/>
                <a:gd name="T84" fmla="*/ 82 w 100"/>
                <a:gd name="T85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" h="99">
                  <a:moveTo>
                    <a:pt x="49" y="0"/>
                  </a:moveTo>
                  <a:cubicBezTo>
                    <a:pt x="22" y="1"/>
                    <a:pt x="0" y="23"/>
                    <a:pt x="0" y="50"/>
                  </a:cubicBezTo>
                  <a:cubicBezTo>
                    <a:pt x="1" y="78"/>
                    <a:pt x="24" y="99"/>
                    <a:pt x="51" y="99"/>
                  </a:cubicBezTo>
                  <a:cubicBezTo>
                    <a:pt x="78" y="98"/>
                    <a:pt x="100" y="75"/>
                    <a:pt x="99" y="48"/>
                  </a:cubicBezTo>
                  <a:cubicBezTo>
                    <a:pt x="98" y="21"/>
                    <a:pt x="76" y="0"/>
                    <a:pt x="49" y="0"/>
                  </a:cubicBezTo>
                  <a:close/>
                  <a:moveTo>
                    <a:pt x="82" y="76"/>
                  </a:moveTo>
                  <a:cubicBezTo>
                    <a:pt x="78" y="72"/>
                    <a:pt x="78" y="72"/>
                    <a:pt x="78" y="72"/>
                  </a:cubicBezTo>
                  <a:cubicBezTo>
                    <a:pt x="76" y="70"/>
                    <a:pt x="74" y="70"/>
                    <a:pt x="73" y="72"/>
                  </a:cubicBezTo>
                  <a:cubicBezTo>
                    <a:pt x="72" y="73"/>
                    <a:pt x="72" y="75"/>
                    <a:pt x="73" y="76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5" y="83"/>
                    <a:pt x="72" y="85"/>
                    <a:pt x="69" y="87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6" y="81"/>
                    <a:pt x="65" y="80"/>
                    <a:pt x="64" y="81"/>
                  </a:cubicBezTo>
                  <a:cubicBezTo>
                    <a:pt x="62" y="82"/>
                    <a:pt x="62" y="83"/>
                    <a:pt x="62" y="84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1" y="90"/>
                    <a:pt x="58" y="91"/>
                    <a:pt x="54" y="91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4" y="83"/>
                    <a:pt x="52" y="82"/>
                    <a:pt x="50" y="82"/>
                  </a:cubicBezTo>
                  <a:cubicBezTo>
                    <a:pt x="49" y="82"/>
                    <a:pt x="47" y="83"/>
                    <a:pt x="47" y="85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4" y="91"/>
                    <a:pt x="40" y="90"/>
                    <a:pt x="37" y="89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9" y="83"/>
                    <a:pt x="39" y="82"/>
                    <a:pt x="37" y="82"/>
                  </a:cubicBezTo>
                  <a:cubicBezTo>
                    <a:pt x="36" y="81"/>
                    <a:pt x="35" y="82"/>
                    <a:pt x="34" y="83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29" y="86"/>
                    <a:pt x="26" y="84"/>
                    <a:pt x="23" y="82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9" y="76"/>
                    <a:pt x="29" y="74"/>
                    <a:pt x="27" y="73"/>
                  </a:cubicBezTo>
                  <a:cubicBezTo>
                    <a:pt x="26" y="71"/>
                    <a:pt x="24" y="72"/>
                    <a:pt x="23" y="73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16" y="75"/>
                    <a:pt x="14" y="72"/>
                    <a:pt x="12" y="68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6"/>
                    <a:pt x="19" y="64"/>
                    <a:pt x="18" y="63"/>
                  </a:cubicBezTo>
                  <a:cubicBezTo>
                    <a:pt x="18" y="62"/>
                    <a:pt x="16" y="62"/>
                    <a:pt x="15" y="62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9" y="61"/>
                    <a:pt x="8" y="57"/>
                    <a:pt x="8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4"/>
                    <a:pt x="18" y="52"/>
                    <a:pt x="17" y="50"/>
                  </a:cubicBezTo>
                  <a:cubicBezTo>
                    <a:pt x="17" y="48"/>
                    <a:pt x="16" y="47"/>
                    <a:pt x="14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4"/>
                    <a:pt x="9" y="40"/>
                    <a:pt x="10" y="3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7"/>
                  </a:cubicBezTo>
                  <a:cubicBezTo>
                    <a:pt x="18" y="36"/>
                    <a:pt x="18" y="35"/>
                    <a:pt x="16" y="35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29"/>
                    <a:pt x="15" y="26"/>
                    <a:pt x="17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8"/>
                    <a:pt x="25" y="28"/>
                    <a:pt x="26" y="27"/>
                  </a:cubicBezTo>
                  <a:cubicBezTo>
                    <a:pt x="28" y="26"/>
                    <a:pt x="28" y="24"/>
                    <a:pt x="26" y="2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5" y="16"/>
                    <a:pt x="28" y="14"/>
                    <a:pt x="31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5" y="19"/>
                    <a:pt x="36" y="18"/>
                  </a:cubicBezTo>
                  <a:cubicBezTo>
                    <a:pt x="37" y="18"/>
                    <a:pt x="38" y="16"/>
                    <a:pt x="37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42" y="8"/>
                    <a:pt x="46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6" y="16"/>
                    <a:pt x="47" y="17"/>
                    <a:pt x="49" y="17"/>
                  </a:cubicBezTo>
                  <a:cubicBezTo>
                    <a:pt x="51" y="17"/>
                    <a:pt x="52" y="16"/>
                    <a:pt x="52" y="1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6" y="8"/>
                    <a:pt x="59" y="9"/>
                    <a:pt x="63" y="10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6"/>
                    <a:pt x="61" y="17"/>
                    <a:pt x="62" y="18"/>
                  </a:cubicBezTo>
                  <a:cubicBezTo>
                    <a:pt x="63" y="18"/>
                    <a:pt x="65" y="18"/>
                    <a:pt x="65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13"/>
                    <a:pt x="73" y="15"/>
                    <a:pt x="76" y="17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1" y="23"/>
                    <a:pt x="71" y="25"/>
                    <a:pt x="72" y="26"/>
                  </a:cubicBezTo>
                  <a:cubicBezTo>
                    <a:pt x="73" y="27"/>
                    <a:pt x="76" y="27"/>
                    <a:pt x="77" y="26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4" y="24"/>
                    <a:pt x="86" y="28"/>
                    <a:pt x="87" y="3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1" y="34"/>
                    <a:pt x="81" y="35"/>
                    <a:pt x="81" y="36"/>
                  </a:cubicBezTo>
                  <a:cubicBezTo>
                    <a:pt x="82" y="37"/>
                    <a:pt x="83" y="38"/>
                    <a:pt x="84" y="37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90" y="38"/>
                    <a:pt x="91" y="42"/>
                    <a:pt x="91" y="45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3" y="45"/>
                    <a:pt x="82" y="47"/>
                    <a:pt x="82" y="49"/>
                  </a:cubicBezTo>
                  <a:cubicBezTo>
                    <a:pt x="82" y="51"/>
                    <a:pt x="84" y="52"/>
                    <a:pt x="85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1" y="55"/>
                    <a:pt x="91" y="59"/>
                    <a:pt x="90" y="62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4" y="60"/>
                    <a:pt x="82" y="61"/>
                    <a:pt x="82" y="62"/>
                  </a:cubicBezTo>
                  <a:cubicBezTo>
                    <a:pt x="81" y="63"/>
                    <a:pt x="82" y="64"/>
                    <a:pt x="83" y="65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6" y="70"/>
                    <a:pt x="84" y="73"/>
                    <a:pt x="82" y="76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639087" y="2907333"/>
              <a:ext cx="55880" cy="145626"/>
            </a:xfrm>
            <a:custGeom>
              <a:avLst/>
              <a:gdLst>
                <a:gd name="T0" fmla="*/ 9 w 14"/>
                <a:gd name="T1" fmla="*/ 22 h 36"/>
                <a:gd name="T2" fmla="*/ 9 w 14"/>
                <a:gd name="T3" fmla="*/ 3 h 36"/>
                <a:gd name="T4" fmla="*/ 6 w 14"/>
                <a:gd name="T5" fmla="*/ 0 h 36"/>
                <a:gd name="T6" fmla="*/ 4 w 14"/>
                <a:gd name="T7" fmla="*/ 3 h 36"/>
                <a:gd name="T8" fmla="*/ 4 w 14"/>
                <a:gd name="T9" fmla="*/ 22 h 36"/>
                <a:gd name="T10" fmla="*/ 0 w 14"/>
                <a:gd name="T11" fmla="*/ 29 h 36"/>
                <a:gd name="T12" fmla="*/ 7 w 14"/>
                <a:gd name="T13" fmla="*/ 36 h 36"/>
                <a:gd name="T14" fmla="*/ 14 w 14"/>
                <a:gd name="T15" fmla="*/ 29 h 36"/>
                <a:gd name="T16" fmla="*/ 9 w 14"/>
                <a:gd name="T17" fmla="*/ 2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6">
                  <a:moveTo>
                    <a:pt x="9" y="2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7" y="0"/>
                    <a:pt x="6" y="0"/>
                  </a:cubicBezTo>
                  <a:cubicBezTo>
                    <a:pt x="5" y="0"/>
                    <a:pt x="4" y="1"/>
                    <a:pt x="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" y="23"/>
                    <a:pt x="0" y="26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11" y="36"/>
                    <a:pt x="14" y="33"/>
                    <a:pt x="14" y="29"/>
                  </a:cubicBezTo>
                  <a:cubicBezTo>
                    <a:pt x="14" y="26"/>
                    <a:pt x="12" y="23"/>
                    <a:pt x="9" y="2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650941" y="3059732"/>
              <a:ext cx="32173" cy="77893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15 h 19"/>
                <a:gd name="T4" fmla="*/ 4 w 8"/>
                <a:gd name="T5" fmla="*/ 19 h 19"/>
                <a:gd name="T6" fmla="*/ 8 w 8"/>
                <a:gd name="T7" fmla="*/ 15 h 19"/>
                <a:gd name="T8" fmla="*/ 8 w 8"/>
                <a:gd name="T9" fmla="*/ 0 h 19"/>
                <a:gd name="T10" fmla="*/ 4 w 8"/>
                <a:gd name="T11" fmla="*/ 1 h 19"/>
                <a:gd name="T12" fmla="*/ 0 w 8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7" y="19"/>
                    <a:pt x="8" y="17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3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1506252" y="2883626"/>
              <a:ext cx="125306" cy="120227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1430052" y="3003852"/>
              <a:ext cx="277705" cy="165946"/>
            </a:xfrm>
            <a:custGeom>
              <a:avLst/>
              <a:gdLst>
                <a:gd name="T0" fmla="*/ 69 w 69"/>
                <a:gd name="T1" fmla="*/ 18 h 41"/>
                <a:gd name="T2" fmla="*/ 68 w 69"/>
                <a:gd name="T3" fmla="*/ 18 h 41"/>
                <a:gd name="T4" fmla="*/ 42 w 69"/>
                <a:gd name="T5" fmla="*/ 3 h 41"/>
                <a:gd name="T6" fmla="*/ 41 w 69"/>
                <a:gd name="T7" fmla="*/ 3 h 41"/>
                <a:gd name="T8" fmla="*/ 30 w 69"/>
                <a:gd name="T9" fmla="*/ 3 h 41"/>
                <a:gd name="T10" fmla="*/ 0 w 69"/>
                <a:gd name="T11" fmla="*/ 20 h 41"/>
                <a:gd name="T12" fmla="*/ 0 w 69"/>
                <a:gd name="T13" fmla="*/ 41 h 41"/>
                <a:gd name="T14" fmla="*/ 14 w 69"/>
                <a:gd name="T15" fmla="*/ 41 h 41"/>
                <a:gd name="T16" fmla="*/ 14 w 69"/>
                <a:gd name="T17" fmla="*/ 30 h 41"/>
                <a:gd name="T18" fmla="*/ 17 w 69"/>
                <a:gd name="T19" fmla="*/ 30 h 41"/>
                <a:gd name="T20" fmla="*/ 17 w 69"/>
                <a:gd name="T21" fmla="*/ 41 h 41"/>
                <a:gd name="T22" fmla="*/ 52 w 69"/>
                <a:gd name="T23" fmla="*/ 41 h 41"/>
                <a:gd name="T24" fmla="*/ 52 w 69"/>
                <a:gd name="T25" fmla="*/ 30 h 41"/>
                <a:gd name="T26" fmla="*/ 55 w 69"/>
                <a:gd name="T27" fmla="*/ 30 h 41"/>
                <a:gd name="T28" fmla="*/ 55 w 69"/>
                <a:gd name="T29" fmla="*/ 41 h 41"/>
                <a:gd name="T30" fmla="*/ 69 w 69"/>
                <a:gd name="T31" fmla="*/ 41 h 41"/>
                <a:gd name="T32" fmla="*/ 69 w 69"/>
                <a:gd name="T33" fmla="*/ 19 h 41"/>
                <a:gd name="T34" fmla="*/ 69 w 69"/>
                <a:gd name="T35" fmla="*/ 19 h 41"/>
                <a:gd name="T36" fmla="*/ 69 w 69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1">
                  <a:moveTo>
                    <a:pt x="69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7" y="6"/>
                    <a:pt x="50" y="3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0" y="0"/>
                    <a:pt x="0" y="2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lnTo>
                    <a:pt x="69" y="18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1658652" y="2631321"/>
              <a:ext cx="667170" cy="665475"/>
            </a:xfrm>
            <a:custGeom>
              <a:avLst/>
              <a:gdLst>
                <a:gd name="T0" fmla="*/ 162 w 166"/>
                <a:gd name="T1" fmla="*/ 166 h 166"/>
                <a:gd name="T2" fmla="*/ 166 w 166"/>
                <a:gd name="T3" fmla="*/ 162 h 166"/>
                <a:gd name="T4" fmla="*/ 166 w 166"/>
                <a:gd name="T5" fmla="*/ 0 h 166"/>
                <a:gd name="T6" fmla="*/ 0 w 166"/>
                <a:gd name="T7" fmla="*/ 166 h 166"/>
                <a:gd name="T8" fmla="*/ 162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62" y="166"/>
                  </a:moveTo>
                  <a:cubicBezTo>
                    <a:pt x="164" y="166"/>
                    <a:pt x="166" y="164"/>
                    <a:pt x="166" y="16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166"/>
                    <a:pt x="0" y="166"/>
                    <a:pt x="0" y="166"/>
                  </a:cubicBezTo>
                  <a:lnTo>
                    <a:pt x="162" y="166"/>
                  </a:ln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021023" y="3720129"/>
              <a:ext cx="304799" cy="304799"/>
            </a:xfrm>
            <a:custGeom>
              <a:avLst/>
              <a:gdLst>
                <a:gd name="T0" fmla="*/ 76 w 76"/>
                <a:gd name="T1" fmla="*/ 0 h 76"/>
                <a:gd name="T2" fmla="*/ 76 w 76"/>
                <a:gd name="T3" fmla="*/ 0 h 76"/>
                <a:gd name="T4" fmla="*/ 0 w 76"/>
                <a:gd name="T5" fmla="*/ 76 h 76"/>
                <a:gd name="T6" fmla="*/ 72 w 76"/>
                <a:gd name="T7" fmla="*/ 76 h 76"/>
                <a:gd name="T8" fmla="*/ 76 w 76"/>
                <a:gd name="T9" fmla="*/ 72 h 76"/>
                <a:gd name="T10" fmla="*/ 76 w 76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6">
                  <a:moveTo>
                    <a:pt x="76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4" y="76"/>
                    <a:pt x="76" y="75"/>
                    <a:pt x="76" y="7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54A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884801" y="3117305"/>
              <a:ext cx="304799" cy="301412"/>
            </a:xfrm>
            <a:custGeom>
              <a:avLst/>
              <a:gdLst>
                <a:gd name="T0" fmla="*/ 71 w 76"/>
                <a:gd name="T1" fmla="*/ 35 h 75"/>
                <a:gd name="T2" fmla="*/ 74 w 76"/>
                <a:gd name="T3" fmla="*/ 26 h 75"/>
                <a:gd name="T4" fmla="*/ 72 w 76"/>
                <a:gd name="T5" fmla="*/ 21 h 75"/>
                <a:gd name="T6" fmla="*/ 63 w 76"/>
                <a:gd name="T7" fmla="*/ 16 h 75"/>
                <a:gd name="T8" fmla="*/ 60 w 76"/>
                <a:gd name="T9" fmla="*/ 13 h 75"/>
                <a:gd name="T10" fmla="*/ 56 w 76"/>
                <a:gd name="T11" fmla="*/ 4 h 75"/>
                <a:gd name="T12" fmla="*/ 50 w 76"/>
                <a:gd name="T13" fmla="*/ 2 h 75"/>
                <a:gd name="T14" fmla="*/ 40 w 76"/>
                <a:gd name="T15" fmla="*/ 5 h 75"/>
                <a:gd name="T16" fmla="*/ 36 w 76"/>
                <a:gd name="T17" fmla="*/ 5 h 75"/>
                <a:gd name="T18" fmla="*/ 27 w 76"/>
                <a:gd name="T19" fmla="*/ 1 h 75"/>
                <a:gd name="T20" fmla="*/ 21 w 76"/>
                <a:gd name="T21" fmla="*/ 4 h 75"/>
                <a:gd name="T22" fmla="*/ 16 w 76"/>
                <a:gd name="T23" fmla="*/ 13 h 75"/>
                <a:gd name="T24" fmla="*/ 14 w 76"/>
                <a:gd name="T25" fmla="*/ 16 h 75"/>
                <a:gd name="T26" fmla="*/ 5 w 76"/>
                <a:gd name="T27" fmla="*/ 20 h 75"/>
                <a:gd name="T28" fmla="*/ 2 w 76"/>
                <a:gd name="T29" fmla="*/ 25 h 75"/>
                <a:gd name="T30" fmla="*/ 5 w 76"/>
                <a:gd name="T31" fmla="*/ 35 h 75"/>
                <a:gd name="T32" fmla="*/ 5 w 76"/>
                <a:gd name="T33" fmla="*/ 39 h 75"/>
                <a:gd name="T34" fmla="*/ 2 w 76"/>
                <a:gd name="T35" fmla="*/ 48 h 75"/>
                <a:gd name="T36" fmla="*/ 4 w 76"/>
                <a:gd name="T37" fmla="*/ 54 h 75"/>
                <a:gd name="T38" fmla="*/ 14 w 76"/>
                <a:gd name="T39" fmla="*/ 59 h 75"/>
                <a:gd name="T40" fmla="*/ 16 w 76"/>
                <a:gd name="T41" fmla="*/ 62 h 75"/>
                <a:gd name="T42" fmla="*/ 20 w 76"/>
                <a:gd name="T43" fmla="*/ 71 h 75"/>
                <a:gd name="T44" fmla="*/ 26 w 76"/>
                <a:gd name="T45" fmla="*/ 73 h 75"/>
                <a:gd name="T46" fmla="*/ 36 w 76"/>
                <a:gd name="T47" fmla="*/ 70 h 75"/>
                <a:gd name="T48" fmla="*/ 40 w 76"/>
                <a:gd name="T49" fmla="*/ 70 h 75"/>
                <a:gd name="T50" fmla="*/ 49 w 76"/>
                <a:gd name="T51" fmla="*/ 73 h 75"/>
                <a:gd name="T52" fmla="*/ 55 w 76"/>
                <a:gd name="T53" fmla="*/ 71 h 75"/>
                <a:gd name="T54" fmla="*/ 60 w 76"/>
                <a:gd name="T55" fmla="*/ 62 h 75"/>
                <a:gd name="T56" fmla="*/ 63 w 76"/>
                <a:gd name="T57" fmla="*/ 59 h 75"/>
                <a:gd name="T58" fmla="*/ 71 w 76"/>
                <a:gd name="T59" fmla="*/ 55 h 75"/>
                <a:gd name="T60" fmla="*/ 74 w 76"/>
                <a:gd name="T61" fmla="*/ 49 h 75"/>
                <a:gd name="T62" fmla="*/ 71 w 76"/>
                <a:gd name="T63" fmla="*/ 39 h 75"/>
                <a:gd name="T64" fmla="*/ 55 w 76"/>
                <a:gd name="T65" fmla="*/ 18 h 75"/>
                <a:gd name="T66" fmla="*/ 33 w 76"/>
                <a:gd name="T67" fmla="*/ 28 h 75"/>
                <a:gd name="T68" fmla="*/ 43 w 76"/>
                <a:gd name="T69" fmla="*/ 37 h 75"/>
                <a:gd name="T70" fmla="*/ 38 w 76"/>
                <a:gd name="T71" fmla="*/ 32 h 75"/>
                <a:gd name="T72" fmla="*/ 12 w 76"/>
                <a:gd name="T73" fmla="*/ 37 h 75"/>
                <a:gd name="T74" fmla="*/ 27 w 76"/>
                <a:gd name="T75" fmla="*/ 37 h 75"/>
                <a:gd name="T76" fmla="*/ 38 w 76"/>
                <a:gd name="T77" fmla="*/ 63 h 75"/>
                <a:gd name="T78" fmla="*/ 38 w 76"/>
                <a:gd name="T79" fmla="*/ 48 h 75"/>
                <a:gd name="T80" fmla="*/ 38 w 76"/>
                <a:gd name="T81" fmla="*/ 63 h 75"/>
                <a:gd name="T82" fmla="*/ 49 w 76"/>
                <a:gd name="T83" fmla="*/ 37 h 75"/>
                <a:gd name="T84" fmla="*/ 64 w 76"/>
                <a:gd name="T85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" h="75">
                  <a:moveTo>
                    <a:pt x="76" y="39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1" y="34"/>
                    <a:pt x="71" y="33"/>
                    <a:pt x="70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6"/>
                    <a:pt x="68" y="25"/>
                    <a:pt x="68" y="23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2"/>
                    <a:pt x="58" y="11"/>
                    <a:pt x="57" y="1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1" y="7"/>
                    <a:pt x="49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4" y="5"/>
                    <a:pt x="42" y="5"/>
                    <a:pt x="40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3" y="5"/>
                    <a:pt x="3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5" y="7"/>
                    <a:pt x="24" y="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6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7"/>
                    <a:pt x="12" y="18"/>
                    <a:pt x="11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6" y="42"/>
                    <a:pt x="6" y="4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8" y="50"/>
                    <a:pt x="9" y="51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2" y="58"/>
                    <a:pt x="14" y="59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3"/>
                    <a:pt x="18" y="64"/>
                    <a:pt x="20" y="6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6" y="68"/>
                    <a:pt x="27" y="6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3" y="70"/>
                    <a:pt x="34" y="70"/>
                    <a:pt x="36" y="70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2" y="70"/>
                    <a:pt x="43" y="70"/>
                    <a:pt x="44" y="70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50" y="68"/>
                    <a:pt x="51" y="68"/>
                    <a:pt x="52" y="67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7" y="64"/>
                    <a:pt x="59" y="63"/>
                    <a:pt x="60" y="62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4" y="58"/>
                    <a:pt x="64" y="57"/>
                    <a:pt x="65" y="56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8" y="51"/>
                    <a:pt x="69" y="50"/>
                    <a:pt x="69" y="48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1" y="43"/>
                    <a:pt x="71" y="41"/>
                    <a:pt x="71" y="39"/>
                  </a:cubicBezTo>
                  <a:lnTo>
                    <a:pt x="76" y="39"/>
                  </a:lnTo>
                  <a:close/>
                  <a:moveTo>
                    <a:pt x="38" y="11"/>
                  </a:moveTo>
                  <a:cubicBezTo>
                    <a:pt x="45" y="11"/>
                    <a:pt x="51" y="14"/>
                    <a:pt x="55" y="18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7"/>
                    <a:pt x="40" y="27"/>
                    <a:pt x="38" y="27"/>
                  </a:cubicBezTo>
                  <a:cubicBezTo>
                    <a:pt x="36" y="27"/>
                    <a:pt x="34" y="27"/>
                    <a:pt x="33" y="2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6" y="13"/>
                    <a:pt x="32" y="11"/>
                    <a:pt x="38" y="11"/>
                  </a:cubicBezTo>
                  <a:close/>
                  <a:moveTo>
                    <a:pt x="43" y="37"/>
                  </a:moveTo>
                  <a:cubicBezTo>
                    <a:pt x="43" y="40"/>
                    <a:pt x="41" y="42"/>
                    <a:pt x="38" y="42"/>
                  </a:cubicBezTo>
                  <a:cubicBezTo>
                    <a:pt x="35" y="42"/>
                    <a:pt x="33" y="40"/>
                    <a:pt x="33" y="37"/>
                  </a:cubicBezTo>
                  <a:cubicBezTo>
                    <a:pt x="33" y="35"/>
                    <a:pt x="35" y="32"/>
                    <a:pt x="38" y="32"/>
                  </a:cubicBezTo>
                  <a:cubicBezTo>
                    <a:pt x="41" y="32"/>
                    <a:pt x="43" y="35"/>
                    <a:pt x="43" y="37"/>
                  </a:cubicBezTo>
                  <a:close/>
                  <a:moveTo>
                    <a:pt x="19" y="54"/>
                  </a:moveTo>
                  <a:cubicBezTo>
                    <a:pt x="15" y="50"/>
                    <a:pt x="12" y="44"/>
                    <a:pt x="12" y="37"/>
                  </a:cubicBezTo>
                  <a:cubicBezTo>
                    <a:pt x="12" y="31"/>
                    <a:pt x="15" y="24"/>
                    <a:pt x="19" y="2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8" y="32"/>
                    <a:pt x="27" y="35"/>
                    <a:pt x="27" y="37"/>
                  </a:cubicBezTo>
                  <a:cubicBezTo>
                    <a:pt x="27" y="40"/>
                    <a:pt x="28" y="42"/>
                    <a:pt x="29" y="44"/>
                  </a:cubicBezTo>
                  <a:lnTo>
                    <a:pt x="19" y="54"/>
                  </a:lnTo>
                  <a:close/>
                  <a:moveTo>
                    <a:pt x="38" y="63"/>
                  </a:moveTo>
                  <a:cubicBezTo>
                    <a:pt x="32" y="63"/>
                    <a:pt x="26" y="61"/>
                    <a:pt x="21" y="57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7"/>
                    <a:pt x="36" y="48"/>
                    <a:pt x="38" y="48"/>
                  </a:cubicBezTo>
                  <a:cubicBezTo>
                    <a:pt x="41" y="48"/>
                    <a:pt x="43" y="47"/>
                    <a:pt x="45" y="4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1" y="61"/>
                    <a:pt x="45" y="63"/>
                    <a:pt x="38" y="63"/>
                  </a:cubicBezTo>
                  <a:close/>
                  <a:moveTo>
                    <a:pt x="58" y="54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48" y="41"/>
                    <a:pt x="49" y="39"/>
                    <a:pt x="49" y="37"/>
                  </a:cubicBezTo>
                  <a:cubicBezTo>
                    <a:pt x="49" y="35"/>
                    <a:pt x="48" y="33"/>
                    <a:pt x="47" y="3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5"/>
                    <a:pt x="64" y="31"/>
                    <a:pt x="64" y="37"/>
                  </a:cubicBezTo>
                  <a:cubicBezTo>
                    <a:pt x="64" y="44"/>
                    <a:pt x="62" y="49"/>
                    <a:pt x="58" y="54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2591674" y="2429815"/>
              <a:ext cx="264159" cy="44027"/>
            </a:xfrm>
            <a:custGeom>
              <a:avLst/>
              <a:gdLst>
                <a:gd name="T0" fmla="*/ 61 w 66"/>
                <a:gd name="T1" fmla="*/ 11 h 11"/>
                <a:gd name="T2" fmla="*/ 6 w 66"/>
                <a:gd name="T3" fmla="*/ 11 h 11"/>
                <a:gd name="T4" fmla="*/ 0 w 66"/>
                <a:gd name="T5" fmla="*/ 6 h 11"/>
                <a:gd name="T6" fmla="*/ 6 w 66"/>
                <a:gd name="T7" fmla="*/ 0 h 11"/>
                <a:gd name="T8" fmla="*/ 61 w 66"/>
                <a:gd name="T9" fmla="*/ 0 h 11"/>
                <a:gd name="T10" fmla="*/ 66 w 66"/>
                <a:gd name="T11" fmla="*/ 6 h 11"/>
                <a:gd name="T12" fmla="*/ 61 w 66"/>
                <a:gd name="T13" fmla="*/ 11 h 11"/>
                <a:gd name="T14" fmla="*/ 6 w 66"/>
                <a:gd name="T15" fmla="*/ 3 h 11"/>
                <a:gd name="T16" fmla="*/ 3 w 66"/>
                <a:gd name="T17" fmla="*/ 6 h 11"/>
                <a:gd name="T18" fmla="*/ 6 w 66"/>
                <a:gd name="T19" fmla="*/ 8 h 11"/>
                <a:gd name="T20" fmla="*/ 61 w 66"/>
                <a:gd name="T21" fmla="*/ 8 h 11"/>
                <a:gd name="T22" fmla="*/ 64 w 66"/>
                <a:gd name="T23" fmla="*/ 6 h 11"/>
                <a:gd name="T24" fmla="*/ 61 w 66"/>
                <a:gd name="T25" fmla="*/ 3 h 11"/>
                <a:gd name="T26" fmla="*/ 6 w 66"/>
                <a:gd name="T2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1">
                  <a:moveTo>
                    <a:pt x="61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4" y="0"/>
                    <a:pt x="66" y="3"/>
                    <a:pt x="66" y="6"/>
                  </a:cubicBezTo>
                  <a:cubicBezTo>
                    <a:pt x="66" y="9"/>
                    <a:pt x="64" y="11"/>
                    <a:pt x="61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6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2" y="8"/>
                    <a:pt x="64" y="7"/>
                    <a:pt x="64" y="6"/>
                  </a:cubicBezTo>
                  <a:cubicBezTo>
                    <a:pt x="64" y="4"/>
                    <a:pt x="62" y="3"/>
                    <a:pt x="61" y="3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2591674" y="2324829"/>
              <a:ext cx="44027" cy="96520"/>
            </a:xfrm>
            <a:custGeom>
              <a:avLst/>
              <a:gdLst>
                <a:gd name="T0" fmla="*/ 6 w 11"/>
                <a:gd name="T1" fmla="*/ 24 h 24"/>
                <a:gd name="T2" fmla="*/ 0 w 11"/>
                <a:gd name="T3" fmla="*/ 19 h 24"/>
                <a:gd name="T4" fmla="*/ 0 w 11"/>
                <a:gd name="T5" fmla="*/ 5 h 24"/>
                <a:gd name="T6" fmla="*/ 6 w 11"/>
                <a:gd name="T7" fmla="*/ 0 h 24"/>
                <a:gd name="T8" fmla="*/ 11 w 11"/>
                <a:gd name="T9" fmla="*/ 5 h 24"/>
                <a:gd name="T10" fmla="*/ 11 w 11"/>
                <a:gd name="T11" fmla="*/ 19 h 24"/>
                <a:gd name="T12" fmla="*/ 6 w 11"/>
                <a:gd name="T13" fmla="*/ 24 h 24"/>
                <a:gd name="T14" fmla="*/ 6 w 11"/>
                <a:gd name="T15" fmla="*/ 3 h 24"/>
                <a:gd name="T16" fmla="*/ 3 w 11"/>
                <a:gd name="T17" fmla="*/ 5 h 24"/>
                <a:gd name="T18" fmla="*/ 3 w 11"/>
                <a:gd name="T19" fmla="*/ 19 h 24"/>
                <a:gd name="T20" fmla="*/ 6 w 11"/>
                <a:gd name="T21" fmla="*/ 21 h 24"/>
                <a:gd name="T22" fmla="*/ 8 w 11"/>
                <a:gd name="T23" fmla="*/ 19 h 24"/>
                <a:gd name="T24" fmla="*/ 8 w 11"/>
                <a:gd name="T25" fmla="*/ 5 h 24"/>
                <a:gd name="T26" fmla="*/ 6 w 11"/>
                <a:gd name="T2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4">
                  <a:moveTo>
                    <a:pt x="6" y="24"/>
                  </a:moveTo>
                  <a:cubicBezTo>
                    <a:pt x="3" y="24"/>
                    <a:pt x="0" y="22"/>
                    <a:pt x="0" y="1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2"/>
                    <a:pt x="9" y="24"/>
                    <a:pt x="6" y="24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4" y="21"/>
                    <a:pt x="6" y="21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2647554" y="2289269"/>
              <a:ext cx="44027" cy="132079"/>
            </a:xfrm>
            <a:custGeom>
              <a:avLst/>
              <a:gdLst>
                <a:gd name="T0" fmla="*/ 5 w 11"/>
                <a:gd name="T1" fmla="*/ 33 h 33"/>
                <a:gd name="T2" fmla="*/ 0 w 11"/>
                <a:gd name="T3" fmla="*/ 28 h 33"/>
                <a:gd name="T4" fmla="*/ 0 w 11"/>
                <a:gd name="T5" fmla="*/ 5 h 33"/>
                <a:gd name="T6" fmla="*/ 5 w 11"/>
                <a:gd name="T7" fmla="*/ 0 h 33"/>
                <a:gd name="T8" fmla="*/ 11 w 11"/>
                <a:gd name="T9" fmla="*/ 5 h 33"/>
                <a:gd name="T10" fmla="*/ 11 w 11"/>
                <a:gd name="T11" fmla="*/ 28 h 33"/>
                <a:gd name="T12" fmla="*/ 5 w 11"/>
                <a:gd name="T13" fmla="*/ 33 h 33"/>
                <a:gd name="T14" fmla="*/ 5 w 11"/>
                <a:gd name="T15" fmla="*/ 2 h 33"/>
                <a:gd name="T16" fmla="*/ 3 w 11"/>
                <a:gd name="T17" fmla="*/ 5 h 33"/>
                <a:gd name="T18" fmla="*/ 3 w 11"/>
                <a:gd name="T19" fmla="*/ 28 h 33"/>
                <a:gd name="T20" fmla="*/ 5 w 11"/>
                <a:gd name="T21" fmla="*/ 30 h 33"/>
                <a:gd name="T22" fmla="*/ 8 w 11"/>
                <a:gd name="T23" fmla="*/ 28 h 33"/>
                <a:gd name="T24" fmla="*/ 8 w 11"/>
                <a:gd name="T25" fmla="*/ 5 h 33"/>
                <a:gd name="T26" fmla="*/ 5 w 11"/>
                <a:gd name="T2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33">
                  <a:moveTo>
                    <a:pt x="5" y="33"/>
                  </a:moveTo>
                  <a:cubicBezTo>
                    <a:pt x="2" y="33"/>
                    <a:pt x="0" y="31"/>
                    <a:pt x="0" y="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8" y="33"/>
                    <a:pt x="5" y="33"/>
                  </a:cubicBezTo>
                  <a:close/>
                  <a:moveTo>
                    <a:pt x="5" y="2"/>
                  </a:moveTo>
                  <a:cubicBezTo>
                    <a:pt x="4" y="2"/>
                    <a:pt x="3" y="4"/>
                    <a:pt x="3" y="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4" y="30"/>
                    <a:pt x="5" y="30"/>
                  </a:cubicBezTo>
                  <a:cubicBezTo>
                    <a:pt x="7" y="30"/>
                    <a:pt x="8" y="29"/>
                    <a:pt x="8" y="2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2"/>
                    <a:pt x="5" y="2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2703434" y="2253710"/>
              <a:ext cx="40640" cy="167639"/>
            </a:xfrm>
            <a:custGeom>
              <a:avLst/>
              <a:gdLst>
                <a:gd name="T0" fmla="*/ 5 w 10"/>
                <a:gd name="T1" fmla="*/ 42 h 42"/>
                <a:gd name="T2" fmla="*/ 0 w 10"/>
                <a:gd name="T3" fmla="*/ 37 h 42"/>
                <a:gd name="T4" fmla="*/ 0 w 10"/>
                <a:gd name="T5" fmla="*/ 6 h 42"/>
                <a:gd name="T6" fmla="*/ 5 w 10"/>
                <a:gd name="T7" fmla="*/ 0 h 42"/>
                <a:gd name="T8" fmla="*/ 10 w 10"/>
                <a:gd name="T9" fmla="*/ 6 h 42"/>
                <a:gd name="T10" fmla="*/ 10 w 10"/>
                <a:gd name="T11" fmla="*/ 37 h 42"/>
                <a:gd name="T12" fmla="*/ 5 w 10"/>
                <a:gd name="T13" fmla="*/ 42 h 42"/>
                <a:gd name="T14" fmla="*/ 5 w 10"/>
                <a:gd name="T15" fmla="*/ 3 h 42"/>
                <a:gd name="T16" fmla="*/ 2 w 10"/>
                <a:gd name="T17" fmla="*/ 6 h 42"/>
                <a:gd name="T18" fmla="*/ 2 w 10"/>
                <a:gd name="T19" fmla="*/ 37 h 42"/>
                <a:gd name="T20" fmla="*/ 5 w 10"/>
                <a:gd name="T21" fmla="*/ 39 h 42"/>
                <a:gd name="T22" fmla="*/ 8 w 10"/>
                <a:gd name="T23" fmla="*/ 37 h 42"/>
                <a:gd name="T24" fmla="*/ 8 w 10"/>
                <a:gd name="T25" fmla="*/ 6 h 42"/>
                <a:gd name="T26" fmla="*/ 5 w 10"/>
                <a:gd name="T27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2">
                  <a:moveTo>
                    <a:pt x="5" y="42"/>
                  </a:moveTo>
                  <a:cubicBezTo>
                    <a:pt x="2" y="42"/>
                    <a:pt x="0" y="40"/>
                    <a:pt x="0" y="3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40"/>
                    <a:pt x="8" y="42"/>
                    <a:pt x="5" y="42"/>
                  </a:cubicBezTo>
                  <a:close/>
                  <a:moveTo>
                    <a:pt x="5" y="3"/>
                  </a:moveTo>
                  <a:cubicBezTo>
                    <a:pt x="4" y="3"/>
                    <a:pt x="2" y="4"/>
                    <a:pt x="2" y="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4" y="39"/>
                    <a:pt x="5" y="39"/>
                  </a:cubicBezTo>
                  <a:cubicBezTo>
                    <a:pt x="6" y="39"/>
                    <a:pt x="8" y="38"/>
                    <a:pt x="8" y="3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2755927" y="2216456"/>
              <a:ext cx="44027" cy="204892"/>
            </a:xfrm>
            <a:custGeom>
              <a:avLst/>
              <a:gdLst>
                <a:gd name="T0" fmla="*/ 6 w 11"/>
                <a:gd name="T1" fmla="*/ 51 h 51"/>
                <a:gd name="T2" fmla="*/ 0 w 11"/>
                <a:gd name="T3" fmla="*/ 46 h 51"/>
                <a:gd name="T4" fmla="*/ 0 w 11"/>
                <a:gd name="T5" fmla="*/ 5 h 51"/>
                <a:gd name="T6" fmla="*/ 6 w 11"/>
                <a:gd name="T7" fmla="*/ 0 h 51"/>
                <a:gd name="T8" fmla="*/ 11 w 11"/>
                <a:gd name="T9" fmla="*/ 5 h 51"/>
                <a:gd name="T10" fmla="*/ 11 w 11"/>
                <a:gd name="T11" fmla="*/ 46 h 51"/>
                <a:gd name="T12" fmla="*/ 6 w 11"/>
                <a:gd name="T13" fmla="*/ 51 h 51"/>
                <a:gd name="T14" fmla="*/ 6 w 11"/>
                <a:gd name="T15" fmla="*/ 3 h 51"/>
                <a:gd name="T16" fmla="*/ 3 w 11"/>
                <a:gd name="T17" fmla="*/ 5 h 51"/>
                <a:gd name="T18" fmla="*/ 3 w 11"/>
                <a:gd name="T19" fmla="*/ 46 h 51"/>
                <a:gd name="T20" fmla="*/ 6 w 11"/>
                <a:gd name="T21" fmla="*/ 48 h 51"/>
                <a:gd name="T22" fmla="*/ 8 w 11"/>
                <a:gd name="T23" fmla="*/ 46 h 51"/>
                <a:gd name="T24" fmla="*/ 8 w 11"/>
                <a:gd name="T25" fmla="*/ 5 h 51"/>
                <a:gd name="T26" fmla="*/ 6 w 11"/>
                <a:gd name="T2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51">
                  <a:moveTo>
                    <a:pt x="6" y="51"/>
                  </a:moveTo>
                  <a:cubicBezTo>
                    <a:pt x="3" y="51"/>
                    <a:pt x="0" y="49"/>
                    <a:pt x="0" y="4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9"/>
                    <a:pt x="9" y="51"/>
                    <a:pt x="6" y="5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8"/>
                    <a:pt x="6" y="48"/>
                  </a:cubicBezTo>
                  <a:cubicBezTo>
                    <a:pt x="7" y="48"/>
                    <a:pt x="8" y="47"/>
                    <a:pt x="8" y="4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2815193" y="2248630"/>
              <a:ext cx="40640" cy="172719"/>
            </a:xfrm>
            <a:custGeom>
              <a:avLst/>
              <a:gdLst>
                <a:gd name="T0" fmla="*/ 5 w 10"/>
                <a:gd name="T1" fmla="*/ 43 h 43"/>
                <a:gd name="T2" fmla="*/ 0 w 10"/>
                <a:gd name="T3" fmla="*/ 38 h 43"/>
                <a:gd name="T4" fmla="*/ 0 w 10"/>
                <a:gd name="T5" fmla="*/ 5 h 43"/>
                <a:gd name="T6" fmla="*/ 5 w 10"/>
                <a:gd name="T7" fmla="*/ 0 h 43"/>
                <a:gd name="T8" fmla="*/ 10 w 10"/>
                <a:gd name="T9" fmla="*/ 5 h 43"/>
                <a:gd name="T10" fmla="*/ 10 w 10"/>
                <a:gd name="T11" fmla="*/ 38 h 43"/>
                <a:gd name="T12" fmla="*/ 5 w 10"/>
                <a:gd name="T13" fmla="*/ 43 h 43"/>
                <a:gd name="T14" fmla="*/ 5 w 10"/>
                <a:gd name="T15" fmla="*/ 3 h 43"/>
                <a:gd name="T16" fmla="*/ 3 w 10"/>
                <a:gd name="T17" fmla="*/ 5 h 43"/>
                <a:gd name="T18" fmla="*/ 3 w 10"/>
                <a:gd name="T19" fmla="*/ 38 h 43"/>
                <a:gd name="T20" fmla="*/ 5 w 10"/>
                <a:gd name="T21" fmla="*/ 40 h 43"/>
                <a:gd name="T22" fmla="*/ 8 w 10"/>
                <a:gd name="T23" fmla="*/ 38 h 43"/>
                <a:gd name="T24" fmla="*/ 8 w 10"/>
                <a:gd name="T25" fmla="*/ 5 h 43"/>
                <a:gd name="T26" fmla="*/ 5 w 10"/>
                <a:gd name="T27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43">
                  <a:moveTo>
                    <a:pt x="5" y="43"/>
                  </a:moveTo>
                  <a:cubicBezTo>
                    <a:pt x="2" y="43"/>
                    <a:pt x="0" y="41"/>
                    <a:pt x="0" y="3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41"/>
                    <a:pt x="8" y="43"/>
                    <a:pt x="5" y="43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40"/>
                    <a:pt x="5" y="40"/>
                  </a:cubicBezTo>
                  <a:cubicBezTo>
                    <a:pt x="6" y="40"/>
                    <a:pt x="8" y="39"/>
                    <a:pt x="8" y="3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6" y="3"/>
                    <a:pt x="5" y="3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373" y="3381466"/>
              <a:ext cx="509829" cy="601419"/>
            </a:xfrm>
            <a:prstGeom prst="rect">
              <a:avLst/>
            </a:prstGeom>
          </p:spPr>
        </p:pic>
      </p:grp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5399635" y="1016073"/>
            <a:ext cx="293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b="1" spc="3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rPr>
              <a:t>THANK YOU</a:t>
            </a:r>
            <a:endParaRPr lang="zh-CN" altLang="en-US" sz="3600" b="1" spc="3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方正细倩简体" panose="03000509000000000000" pitchFamily="65" charset="-122"/>
              <a:ea typeface="方正细倩简体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03065" y="256774"/>
            <a:ext cx="516488" cy="409547"/>
            <a:chOff x="8703065" y="256774"/>
            <a:chExt cx="516488" cy="409547"/>
          </a:xfrm>
        </p:grpSpPr>
        <p:grpSp>
          <p:nvGrpSpPr>
            <p:cNvPr id="53" name="Group 4"/>
            <p:cNvGrpSpPr>
              <a:grpSpLocks noChangeAspect="1"/>
            </p:cNvGrpSpPr>
            <p:nvPr/>
          </p:nvGrpSpPr>
          <p:grpSpPr bwMode="auto">
            <a:xfrm rot="16200000" flipH="1">
              <a:off x="8751250" y="266103"/>
              <a:ext cx="409547" cy="390889"/>
              <a:chOff x="0" y="60"/>
              <a:chExt cx="439" cy="419"/>
            </a:xfrm>
            <a:gradFill flip="none" rotWithShape="1">
              <a:gsLst>
                <a:gs pos="31000">
                  <a:srgbClr val="D74B56"/>
                </a:gs>
                <a:gs pos="67000">
                  <a:srgbClr val="3FACD9"/>
                </a:gs>
              </a:gsLst>
              <a:lin ang="0" scaled="1"/>
              <a:tileRect/>
            </a:gradFill>
          </p:grpSpPr>
          <p:sp>
            <p:nvSpPr>
              <p:cNvPr id="56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 rot="1087809" flipH="1">
              <a:off x="8703065" y="433852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20391286" flipH="1">
              <a:off x="8762225" y="287728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Group 41"/>
          <p:cNvGrpSpPr>
            <a:grpSpLocks noChangeAspect="1"/>
          </p:cNvGrpSpPr>
          <p:nvPr/>
        </p:nvGrpSpPr>
        <p:grpSpPr bwMode="auto">
          <a:xfrm>
            <a:off x="2241448" y="1126215"/>
            <a:ext cx="547688" cy="565150"/>
            <a:chOff x="1324" y="636"/>
            <a:chExt cx="345" cy="356"/>
          </a:xfrm>
        </p:grpSpPr>
        <p:sp>
          <p:nvSpPr>
            <p:cNvPr id="74" name="AutoShape 40"/>
            <p:cNvSpPr>
              <a:spLocks noChangeAspect="1" noChangeArrowheads="1" noTextEdit="1"/>
            </p:cNvSpPr>
            <p:nvPr/>
          </p:nvSpPr>
          <p:spPr bwMode="auto">
            <a:xfrm>
              <a:off x="1324" y="636"/>
              <a:ext cx="345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Oval 42"/>
            <p:cNvSpPr>
              <a:spLocks noChangeArrowheads="1"/>
            </p:cNvSpPr>
            <p:nvPr/>
          </p:nvSpPr>
          <p:spPr bwMode="auto">
            <a:xfrm>
              <a:off x="1322" y="657"/>
              <a:ext cx="344" cy="33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Oval 43"/>
            <p:cNvSpPr>
              <a:spLocks noChangeArrowheads="1"/>
            </p:cNvSpPr>
            <p:nvPr/>
          </p:nvSpPr>
          <p:spPr bwMode="auto">
            <a:xfrm>
              <a:off x="1322" y="636"/>
              <a:ext cx="344" cy="332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44"/>
            <p:cNvSpPr/>
            <p:nvPr/>
          </p:nvSpPr>
          <p:spPr bwMode="auto">
            <a:xfrm>
              <a:off x="1434" y="695"/>
              <a:ext cx="120" cy="216"/>
            </a:xfrm>
            <a:custGeom>
              <a:avLst/>
              <a:gdLst>
                <a:gd name="T0" fmla="*/ 49 w 49"/>
                <a:gd name="T1" fmla="*/ 61 h 91"/>
                <a:gd name="T2" fmla="*/ 47 w 49"/>
                <a:gd name="T3" fmla="*/ 69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1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2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7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0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5 h 91"/>
                <a:gd name="T50" fmla="*/ 22 w 49"/>
                <a:gd name="T51" fmla="*/ 50 h 91"/>
                <a:gd name="T52" fmla="*/ 14 w 49"/>
                <a:gd name="T53" fmla="*/ 46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9 h 91"/>
                <a:gd name="T64" fmla="*/ 20 w 49"/>
                <a:gd name="T65" fmla="*/ 3 h 91"/>
                <a:gd name="T66" fmla="*/ 21 w 49"/>
                <a:gd name="T67" fmla="*/ 0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0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0 h 91"/>
                <a:gd name="T88" fmla="*/ 41 w 49"/>
                <a:gd name="T89" fmla="*/ 22 h 91"/>
                <a:gd name="T90" fmla="*/ 36 w 49"/>
                <a:gd name="T91" fmla="*/ 20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8 h 91"/>
                <a:gd name="T102" fmla="*/ 43 w 49"/>
                <a:gd name="T103" fmla="*/ 48 h 91"/>
                <a:gd name="T104" fmla="*/ 49 w 49"/>
                <a:gd name="T105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1"/>
                  </a:moveTo>
                  <a:cubicBezTo>
                    <a:pt x="49" y="64"/>
                    <a:pt x="48" y="67"/>
                    <a:pt x="47" y="69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1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0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0"/>
                    <a:pt x="19" y="90"/>
                  </a:cubicBezTo>
                  <a:cubicBezTo>
                    <a:pt x="18" y="89"/>
                    <a:pt x="18" y="88"/>
                    <a:pt x="18" y="87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3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7"/>
                    <a:pt x="5" y="68"/>
                    <a:pt x="5" y="68"/>
                  </a:cubicBezTo>
                  <a:cubicBezTo>
                    <a:pt x="7" y="68"/>
                    <a:pt x="8" y="69"/>
                    <a:pt x="11" y="70"/>
                  </a:cubicBezTo>
                  <a:cubicBezTo>
                    <a:pt x="13" y="70"/>
                    <a:pt x="16" y="70"/>
                    <a:pt x="20" y="70"/>
                  </a:cubicBezTo>
                  <a:cubicBezTo>
                    <a:pt x="24" y="70"/>
                    <a:pt x="27" y="70"/>
                    <a:pt x="30" y="69"/>
                  </a:cubicBezTo>
                  <a:cubicBezTo>
                    <a:pt x="33" y="67"/>
                    <a:pt x="34" y="65"/>
                    <a:pt x="34" y="62"/>
                  </a:cubicBezTo>
                  <a:cubicBezTo>
                    <a:pt x="34" y="59"/>
                    <a:pt x="33" y="57"/>
                    <a:pt x="32" y="55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6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0"/>
                    <a:pt x="5" y="38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0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1"/>
                    <a:pt x="21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9"/>
                    <a:pt x="40" y="10"/>
                  </a:cubicBezTo>
                  <a:cubicBezTo>
                    <a:pt x="42" y="10"/>
                    <a:pt x="43" y="10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5"/>
                    <a:pt x="44" y="17"/>
                  </a:cubicBezTo>
                  <a:cubicBezTo>
                    <a:pt x="44" y="18"/>
                    <a:pt x="44" y="19"/>
                    <a:pt x="43" y="20"/>
                  </a:cubicBezTo>
                  <a:cubicBezTo>
                    <a:pt x="42" y="21"/>
                    <a:pt x="42" y="22"/>
                    <a:pt x="41" y="22"/>
                  </a:cubicBezTo>
                  <a:cubicBezTo>
                    <a:pt x="40" y="21"/>
                    <a:pt x="38" y="21"/>
                    <a:pt x="36" y="20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0"/>
                    <a:pt x="19" y="22"/>
                  </a:cubicBezTo>
                  <a:cubicBezTo>
                    <a:pt x="17" y="23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8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1"/>
                    <a:pt x="49" y="56"/>
                    <a:pt x="49" y="61"/>
                  </a:cubicBezTo>
                  <a:close/>
                </a:path>
              </a:pathLst>
            </a:custGeom>
            <a:solidFill>
              <a:srgbClr val="49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45"/>
            <p:cNvSpPr/>
            <p:nvPr/>
          </p:nvSpPr>
          <p:spPr bwMode="auto">
            <a:xfrm>
              <a:off x="1434" y="691"/>
              <a:ext cx="120" cy="216"/>
            </a:xfrm>
            <a:custGeom>
              <a:avLst/>
              <a:gdLst>
                <a:gd name="T0" fmla="*/ 49 w 49"/>
                <a:gd name="T1" fmla="*/ 62 h 91"/>
                <a:gd name="T2" fmla="*/ 47 w 49"/>
                <a:gd name="T3" fmla="*/ 70 h 91"/>
                <a:gd name="T4" fmla="*/ 44 w 49"/>
                <a:gd name="T5" fmla="*/ 75 h 91"/>
                <a:gd name="T6" fmla="*/ 38 w 49"/>
                <a:gd name="T7" fmla="*/ 79 h 91"/>
                <a:gd name="T8" fmla="*/ 31 w 49"/>
                <a:gd name="T9" fmla="*/ 82 h 91"/>
                <a:gd name="T10" fmla="*/ 31 w 49"/>
                <a:gd name="T11" fmla="*/ 87 h 91"/>
                <a:gd name="T12" fmla="*/ 31 w 49"/>
                <a:gd name="T13" fmla="*/ 90 h 91"/>
                <a:gd name="T14" fmla="*/ 28 w 49"/>
                <a:gd name="T15" fmla="*/ 91 h 91"/>
                <a:gd name="T16" fmla="*/ 21 w 49"/>
                <a:gd name="T17" fmla="*/ 91 h 91"/>
                <a:gd name="T18" fmla="*/ 19 w 49"/>
                <a:gd name="T19" fmla="*/ 90 h 91"/>
                <a:gd name="T20" fmla="*/ 18 w 49"/>
                <a:gd name="T21" fmla="*/ 87 h 91"/>
                <a:gd name="T22" fmla="*/ 18 w 49"/>
                <a:gd name="T23" fmla="*/ 83 h 91"/>
                <a:gd name="T24" fmla="*/ 7 w 49"/>
                <a:gd name="T25" fmla="*/ 81 h 91"/>
                <a:gd name="T26" fmla="*/ 1 w 49"/>
                <a:gd name="T27" fmla="*/ 78 h 91"/>
                <a:gd name="T28" fmla="*/ 0 w 49"/>
                <a:gd name="T29" fmla="*/ 76 h 91"/>
                <a:gd name="T30" fmla="*/ 1 w 49"/>
                <a:gd name="T31" fmla="*/ 72 h 91"/>
                <a:gd name="T32" fmla="*/ 2 w 49"/>
                <a:gd name="T33" fmla="*/ 69 h 91"/>
                <a:gd name="T34" fmla="*/ 3 w 49"/>
                <a:gd name="T35" fmla="*/ 67 h 91"/>
                <a:gd name="T36" fmla="*/ 4 w 49"/>
                <a:gd name="T37" fmla="*/ 68 h 91"/>
                <a:gd name="T38" fmla="*/ 5 w 49"/>
                <a:gd name="T39" fmla="*/ 68 h 91"/>
                <a:gd name="T40" fmla="*/ 11 w 49"/>
                <a:gd name="T41" fmla="*/ 70 h 91"/>
                <a:gd name="T42" fmla="*/ 20 w 49"/>
                <a:gd name="T43" fmla="*/ 71 h 91"/>
                <a:gd name="T44" fmla="*/ 30 w 49"/>
                <a:gd name="T45" fmla="*/ 69 h 91"/>
                <a:gd name="T46" fmla="*/ 34 w 49"/>
                <a:gd name="T47" fmla="*/ 62 h 91"/>
                <a:gd name="T48" fmla="*/ 32 w 49"/>
                <a:gd name="T49" fmla="*/ 56 h 91"/>
                <a:gd name="T50" fmla="*/ 22 w 49"/>
                <a:gd name="T51" fmla="*/ 50 h 91"/>
                <a:gd name="T52" fmla="*/ 14 w 49"/>
                <a:gd name="T53" fmla="*/ 47 h 91"/>
                <a:gd name="T54" fmla="*/ 8 w 49"/>
                <a:gd name="T55" fmla="*/ 42 h 91"/>
                <a:gd name="T56" fmla="*/ 4 w 49"/>
                <a:gd name="T57" fmla="*/ 36 h 91"/>
                <a:gd name="T58" fmla="*/ 2 w 49"/>
                <a:gd name="T59" fmla="*/ 28 h 91"/>
                <a:gd name="T60" fmla="*/ 6 w 49"/>
                <a:gd name="T61" fmla="*/ 16 h 91"/>
                <a:gd name="T62" fmla="*/ 20 w 49"/>
                <a:gd name="T63" fmla="*/ 10 h 91"/>
                <a:gd name="T64" fmla="*/ 20 w 49"/>
                <a:gd name="T65" fmla="*/ 4 h 91"/>
                <a:gd name="T66" fmla="*/ 21 w 49"/>
                <a:gd name="T67" fmla="*/ 1 h 91"/>
                <a:gd name="T68" fmla="*/ 24 w 49"/>
                <a:gd name="T69" fmla="*/ 0 h 91"/>
                <a:gd name="T70" fmla="*/ 31 w 49"/>
                <a:gd name="T71" fmla="*/ 0 h 91"/>
                <a:gd name="T72" fmla="*/ 33 w 49"/>
                <a:gd name="T73" fmla="*/ 1 h 91"/>
                <a:gd name="T74" fmla="*/ 34 w 49"/>
                <a:gd name="T75" fmla="*/ 4 h 91"/>
                <a:gd name="T76" fmla="*/ 34 w 49"/>
                <a:gd name="T77" fmla="*/ 9 h 91"/>
                <a:gd name="T78" fmla="*/ 40 w 49"/>
                <a:gd name="T79" fmla="*/ 10 h 91"/>
                <a:gd name="T80" fmla="*/ 44 w 49"/>
                <a:gd name="T81" fmla="*/ 11 h 91"/>
                <a:gd name="T82" fmla="*/ 45 w 49"/>
                <a:gd name="T83" fmla="*/ 13 h 91"/>
                <a:gd name="T84" fmla="*/ 44 w 49"/>
                <a:gd name="T85" fmla="*/ 17 h 91"/>
                <a:gd name="T86" fmla="*/ 43 w 49"/>
                <a:gd name="T87" fmla="*/ 21 h 91"/>
                <a:gd name="T88" fmla="*/ 41 w 49"/>
                <a:gd name="T89" fmla="*/ 22 h 91"/>
                <a:gd name="T90" fmla="*/ 36 w 49"/>
                <a:gd name="T91" fmla="*/ 21 h 91"/>
                <a:gd name="T92" fmla="*/ 29 w 49"/>
                <a:gd name="T93" fmla="*/ 20 h 91"/>
                <a:gd name="T94" fmla="*/ 19 w 49"/>
                <a:gd name="T95" fmla="*/ 22 h 91"/>
                <a:gd name="T96" fmla="*/ 16 w 49"/>
                <a:gd name="T97" fmla="*/ 28 h 91"/>
                <a:gd name="T98" fmla="*/ 19 w 49"/>
                <a:gd name="T99" fmla="*/ 34 h 91"/>
                <a:gd name="T100" fmla="*/ 29 w 49"/>
                <a:gd name="T101" fmla="*/ 39 h 91"/>
                <a:gd name="T102" fmla="*/ 43 w 49"/>
                <a:gd name="T103" fmla="*/ 48 h 91"/>
                <a:gd name="T104" fmla="*/ 49 w 49"/>
                <a:gd name="T105" fmla="*/ 6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" h="91">
                  <a:moveTo>
                    <a:pt x="49" y="62"/>
                  </a:moveTo>
                  <a:cubicBezTo>
                    <a:pt x="49" y="65"/>
                    <a:pt x="48" y="67"/>
                    <a:pt x="47" y="70"/>
                  </a:cubicBezTo>
                  <a:cubicBezTo>
                    <a:pt x="47" y="72"/>
                    <a:pt x="45" y="74"/>
                    <a:pt x="44" y="75"/>
                  </a:cubicBezTo>
                  <a:cubicBezTo>
                    <a:pt x="42" y="77"/>
                    <a:pt x="40" y="78"/>
                    <a:pt x="38" y="79"/>
                  </a:cubicBezTo>
                  <a:cubicBezTo>
                    <a:pt x="36" y="80"/>
                    <a:pt x="34" y="81"/>
                    <a:pt x="31" y="82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9"/>
                    <a:pt x="31" y="90"/>
                    <a:pt x="31" y="90"/>
                  </a:cubicBezTo>
                  <a:cubicBezTo>
                    <a:pt x="31" y="91"/>
                    <a:pt x="30" y="91"/>
                    <a:pt x="28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0" y="91"/>
                    <a:pt x="19" y="91"/>
                    <a:pt x="19" y="90"/>
                  </a:cubicBezTo>
                  <a:cubicBezTo>
                    <a:pt x="18" y="90"/>
                    <a:pt x="18" y="88"/>
                    <a:pt x="18" y="8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82"/>
                    <a:pt x="10" y="82"/>
                    <a:pt x="7" y="81"/>
                  </a:cubicBezTo>
                  <a:cubicBezTo>
                    <a:pt x="4" y="80"/>
                    <a:pt x="2" y="79"/>
                    <a:pt x="1" y="78"/>
                  </a:cubicBezTo>
                  <a:cubicBezTo>
                    <a:pt x="0" y="78"/>
                    <a:pt x="0" y="77"/>
                    <a:pt x="0" y="76"/>
                  </a:cubicBezTo>
                  <a:cubicBezTo>
                    <a:pt x="0" y="75"/>
                    <a:pt x="1" y="74"/>
                    <a:pt x="1" y="72"/>
                  </a:cubicBezTo>
                  <a:cubicBezTo>
                    <a:pt x="1" y="71"/>
                    <a:pt x="2" y="70"/>
                    <a:pt x="2" y="69"/>
                  </a:cubicBezTo>
                  <a:cubicBezTo>
                    <a:pt x="2" y="68"/>
                    <a:pt x="3" y="67"/>
                    <a:pt x="3" y="67"/>
                  </a:cubicBezTo>
                  <a:cubicBezTo>
                    <a:pt x="4" y="67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9"/>
                    <a:pt x="8" y="69"/>
                    <a:pt x="11" y="70"/>
                  </a:cubicBezTo>
                  <a:cubicBezTo>
                    <a:pt x="13" y="70"/>
                    <a:pt x="16" y="71"/>
                    <a:pt x="20" y="71"/>
                  </a:cubicBezTo>
                  <a:cubicBezTo>
                    <a:pt x="24" y="71"/>
                    <a:pt x="27" y="70"/>
                    <a:pt x="30" y="69"/>
                  </a:cubicBezTo>
                  <a:cubicBezTo>
                    <a:pt x="33" y="68"/>
                    <a:pt x="34" y="65"/>
                    <a:pt x="34" y="62"/>
                  </a:cubicBezTo>
                  <a:cubicBezTo>
                    <a:pt x="34" y="60"/>
                    <a:pt x="33" y="57"/>
                    <a:pt x="32" y="56"/>
                  </a:cubicBezTo>
                  <a:cubicBezTo>
                    <a:pt x="30" y="54"/>
                    <a:pt x="27" y="52"/>
                    <a:pt x="22" y="50"/>
                  </a:cubicBezTo>
                  <a:cubicBezTo>
                    <a:pt x="19" y="49"/>
                    <a:pt x="17" y="48"/>
                    <a:pt x="14" y="47"/>
                  </a:cubicBezTo>
                  <a:cubicBezTo>
                    <a:pt x="12" y="45"/>
                    <a:pt x="10" y="44"/>
                    <a:pt x="8" y="42"/>
                  </a:cubicBezTo>
                  <a:cubicBezTo>
                    <a:pt x="6" y="41"/>
                    <a:pt x="5" y="39"/>
                    <a:pt x="4" y="36"/>
                  </a:cubicBezTo>
                  <a:cubicBezTo>
                    <a:pt x="3" y="34"/>
                    <a:pt x="2" y="31"/>
                    <a:pt x="2" y="28"/>
                  </a:cubicBezTo>
                  <a:cubicBezTo>
                    <a:pt x="2" y="24"/>
                    <a:pt x="3" y="20"/>
                    <a:pt x="6" y="16"/>
                  </a:cubicBezTo>
                  <a:cubicBezTo>
                    <a:pt x="9" y="13"/>
                    <a:pt x="14" y="11"/>
                    <a:pt x="20" y="1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20" y="1"/>
                    <a:pt x="21" y="1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0"/>
                    <a:pt x="33" y="1"/>
                  </a:cubicBezTo>
                  <a:cubicBezTo>
                    <a:pt x="33" y="1"/>
                    <a:pt x="34" y="2"/>
                    <a:pt x="34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9"/>
                    <a:pt x="38" y="10"/>
                    <a:pt x="40" y="10"/>
                  </a:cubicBezTo>
                  <a:cubicBezTo>
                    <a:pt x="42" y="10"/>
                    <a:pt x="43" y="11"/>
                    <a:pt x="44" y="11"/>
                  </a:cubicBezTo>
                  <a:cubicBezTo>
                    <a:pt x="45" y="11"/>
                    <a:pt x="45" y="12"/>
                    <a:pt x="45" y="13"/>
                  </a:cubicBezTo>
                  <a:cubicBezTo>
                    <a:pt x="45" y="14"/>
                    <a:pt x="45" y="16"/>
                    <a:pt x="44" y="17"/>
                  </a:cubicBezTo>
                  <a:cubicBezTo>
                    <a:pt x="44" y="18"/>
                    <a:pt x="44" y="19"/>
                    <a:pt x="43" y="21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8" y="21"/>
                    <a:pt x="36" y="21"/>
                  </a:cubicBezTo>
                  <a:cubicBezTo>
                    <a:pt x="33" y="20"/>
                    <a:pt x="31" y="20"/>
                    <a:pt x="29" y="20"/>
                  </a:cubicBezTo>
                  <a:cubicBezTo>
                    <a:pt x="24" y="20"/>
                    <a:pt x="21" y="21"/>
                    <a:pt x="19" y="22"/>
                  </a:cubicBezTo>
                  <a:cubicBezTo>
                    <a:pt x="17" y="24"/>
                    <a:pt x="16" y="25"/>
                    <a:pt x="16" y="28"/>
                  </a:cubicBezTo>
                  <a:cubicBezTo>
                    <a:pt x="16" y="30"/>
                    <a:pt x="17" y="32"/>
                    <a:pt x="19" y="34"/>
                  </a:cubicBezTo>
                  <a:cubicBezTo>
                    <a:pt x="21" y="35"/>
                    <a:pt x="24" y="37"/>
                    <a:pt x="29" y="39"/>
                  </a:cubicBezTo>
                  <a:cubicBezTo>
                    <a:pt x="35" y="41"/>
                    <a:pt x="40" y="44"/>
                    <a:pt x="43" y="48"/>
                  </a:cubicBezTo>
                  <a:cubicBezTo>
                    <a:pt x="47" y="52"/>
                    <a:pt x="49" y="56"/>
                    <a:pt x="49" y="6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46" name="文本框 45"/>
          <p:cNvSpPr txBox="1"/>
          <p:nvPr/>
        </p:nvSpPr>
        <p:spPr>
          <a:xfrm>
            <a:off x="5464545" y="1586077"/>
            <a:ext cx="2910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sz="4000" dirty="0">
                <a:ln w="6350"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谢谢观看</a:t>
            </a:r>
            <a:endParaRPr lang="zh-CN" altLang="en-US" sz="4000" dirty="0">
              <a:ln w="6350"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5680948" y="3002412"/>
            <a:ext cx="2477973" cy="717115"/>
            <a:chOff x="5384713" y="4058586"/>
            <a:chExt cx="2477973" cy="717115"/>
          </a:xfrm>
        </p:grpSpPr>
        <p:grpSp>
          <p:nvGrpSpPr>
            <p:cNvPr id="84" name="组合 83"/>
            <p:cNvGrpSpPr/>
            <p:nvPr/>
          </p:nvGrpSpPr>
          <p:grpSpPr>
            <a:xfrm>
              <a:off x="5384713" y="4058586"/>
              <a:ext cx="2477973" cy="717115"/>
              <a:chOff x="679395" y="2808031"/>
              <a:chExt cx="2477973" cy="71711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679395" y="3340480"/>
                <a:ext cx="22346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600" b="1" spc="15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适用于银行金融行业及相关类别演示</a:t>
                </a:r>
                <a:endParaRPr lang="zh-CN" altLang="en-US" sz="600" b="1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23"/>
              <p:cNvSpPr>
                <a:spLocks noChangeArrowheads="1"/>
              </p:cNvSpPr>
              <p:nvPr/>
            </p:nvSpPr>
            <p:spPr bwMode="auto">
              <a:xfrm flipH="1">
                <a:off x="681595" y="2808031"/>
                <a:ext cx="1351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90" name="直接连接符 89"/>
              <p:cNvCxnSpPr/>
              <p:nvPr/>
            </p:nvCxnSpPr>
            <p:spPr>
              <a:xfrm>
                <a:off x="2080977" y="2903777"/>
                <a:ext cx="0" cy="180000"/>
              </a:xfrm>
              <a:prstGeom prst="line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679395" y="3085749"/>
                <a:ext cx="2477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srgbClr val="E7E6E6">
                        <a:lumMod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srgbClr val="E7E6E6">
                      <a:lumMod val="5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2" name="椭圆 91"/>
            <p:cNvSpPr/>
            <p:nvPr/>
          </p:nvSpPr>
          <p:spPr>
            <a:xfrm>
              <a:off x="7369343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66000">
                  <a:srgbClr val="65C8D0"/>
                </a:gs>
                <a:gs pos="30000">
                  <a:srgbClr val="3FACD9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7162841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BA83BA"/>
                </a:gs>
                <a:gs pos="23000">
                  <a:srgbClr val="838BC5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6953312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59000">
                  <a:srgbClr val="D74B56"/>
                </a:gs>
                <a:gs pos="23000">
                  <a:srgbClr val="C61412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7575845" y="4172245"/>
              <a:ext cx="144000" cy="144000"/>
            </a:xfrm>
            <a:prstGeom prst="ellipse">
              <a:avLst/>
            </a:prstGeom>
            <a:gradFill flip="none" rotWithShape="1">
              <a:gsLst>
                <a:gs pos="100000">
                  <a:srgbClr val="FFB82E"/>
                </a:gs>
                <a:gs pos="23000">
                  <a:srgbClr val="F06627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1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1000">
                                          <p:cBhvr additive="base">
                                            <p:cTn id="7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1000">
                                          <p:cBhvr additive="base">
                                            <p:cTn id="8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9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9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9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9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9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9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7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7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" grpId="0"/>
          <p:bldP spid="4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141" name="Text Box 11"/>
          <p:cNvSpPr txBox="1">
            <a:spLocks noChangeArrowheads="1"/>
          </p:cNvSpPr>
          <p:nvPr/>
        </p:nvSpPr>
        <p:spPr bwMode="auto">
          <a:xfrm>
            <a:off x="4125615" y="1675297"/>
            <a:ext cx="37963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defTabSz="914400">
              <a:lnSpc>
                <a:spcPct val="150000"/>
              </a:lnSpc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拥有国内顶尖的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创造卓越价值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154561" y="2567915"/>
            <a:ext cx="3780000" cy="36000"/>
          </a:xfrm>
          <a:prstGeom prst="rect">
            <a:avLst/>
          </a:prstGeom>
          <a:solidFill>
            <a:srgbClr val="F78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052E"/>
              </a:solidFill>
            </a:endParaRPr>
          </a:p>
        </p:txBody>
      </p:sp>
      <p:pic>
        <p:nvPicPr>
          <p:cNvPr id="143" name="图片 1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5" b="5110"/>
          <a:stretch>
            <a:fillRect/>
          </a:stretch>
        </p:blipFill>
        <p:spPr>
          <a:xfrm>
            <a:off x="1009995" y="1392922"/>
            <a:ext cx="2929733" cy="2349987"/>
          </a:xfrm>
          <a:prstGeom prst="rect">
            <a:avLst/>
          </a:prstGeom>
          <a:effectLst/>
        </p:spPr>
      </p:pic>
      <p:sp>
        <p:nvSpPr>
          <p:cNvPr id="144" name="矩形 143"/>
          <p:cNvSpPr>
            <a:spLocks noChangeArrowheads="1"/>
          </p:cNvSpPr>
          <p:nvPr/>
        </p:nvSpPr>
        <p:spPr bwMode="auto">
          <a:xfrm>
            <a:off x="4125615" y="3035414"/>
            <a:ext cx="388863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4125615" y="2678393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4125615" y="1291014"/>
            <a:ext cx="124074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 animBg="1"/>
      <p:bldP spid="144" grpId="0"/>
      <p:bldP spid="145" grpId="0"/>
      <p:bldP spid="1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aphicFrame>
        <p:nvGraphicFramePr>
          <p:cNvPr id="62" name="图表 61"/>
          <p:cNvGraphicFramePr/>
          <p:nvPr/>
        </p:nvGraphicFramePr>
        <p:xfrm>
          <a:off x="4670002" y="1052453"/>
          <a:ext cx="4019546" cy="2679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52703" y="1472726"/>
            <a:ext cx="40658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652703" y="2470129"/>
            <a:ext cx="406587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>
        <p:bldAsOne/>
      </p:bldGraphic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1761751" y="1056473"/>
            <a:ext cx="621338" cy="621338"/>
            <a:chOff x="1661309" y="1098045"/>
            <a:chExt cx="621338" cy="621338"/>
          </a:xfrm>
        </p:grpSpPr>
        <p:sp>
          <p:nvSpPr>
            <p:cNvPr id="55" name="椭圆 5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FB82E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319208" y="1056473"/>
            <a:ext cx="621338" cy="621338"/>
            <a:chOff x="1661309" y="1098045"/>
            <a:chExt cx="621338" cy="621338"/>
          </a:xfrm>
        </p:grpSpPr>
        <p:sp>
          <p:nvSpPr>
            <p:cNvPr id="58" name="椭圆 5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06627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71549" y="1056473"/>
            <a:ext cx="621338" cy="621338"/>
            <a:chOff x="1661309" y="1098045"/>
            <a:chExt cx="621338" cy="621338"/>
          </a:xfrm>
        </p:grpSpPr>
        <p:sp>
          <p:nvSpPr>
            <p:cNvPr id="61" name="椭圆 6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74B56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30515" y="1774273"/>
            <a:ext cx="2252870" cy="2438521"/>
            <a:chOff x="943767" y="1668256"/>
            <a:chExt cx="2252870" cy="2438521"/>
          </a:xfrm>
        </p:grpSpPr>
        <p:grpSp>
          <p:nvGrpSpPr>
            <p:cNvPr id="64" name="组合 63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FFB82E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组合 66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68" name="文本框 67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70" name="组合 69"/>
          <p:cNvGrpSpPr/>
          <p:nvPr/>
        </p:nvGrpSpPr>
        <p:grpSpPr>
          <a:xfrm>
            <a:off x="3487972" y="1774273"/>
            <a:ext cx="2252870" cy="2438521"/>
            <a:chOff x="3501224" y="1668256"/>
            <a:chExt cx="2252870" cy="2438521"/>
          </a:xfrm>
        </p:grpSpPr>
        <p:grpSp>
          <p:nvGrpSpPr>
            <p:cNvPr id="71" name="组合 70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F06627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75" name="文本框 74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6037754" y="1774273"/>
            <a:ext cx="2252870" cy="2438521"/>
            <a:chOff x="6051006" y="1668256"/>
            <a:chExt cx="2252870" cy="2438521"/>
          </a:xfrm>
        </p:grpSpPr>
        <p:grpSp>
          <p:nvGrpSpPr>
            <p:cNvPr id="78" name="组合 77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D74B56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82" name="文本框 81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grpSp>
        <p:nvGrpSpPr>
          <p:cNvPr id="54" name="组合 53"/>
          <p:cNvGrpSpPr/>
          <p:nvPr/>
        </p:nvGrpSpPr>
        <p:grpSpPr>
          <a:xfrm>
            <a:off x="1144411" y="1069726"/>
            <a:ext cx="1870030" cy="3252722"/>
            <a:chOff x="1137785" y="950456"/>
            <a:chExt cx="1870030" cy="3252722"/>
          </a:xfrm>
        </p:grpSpPr>
        <p:grpSp>
          <p:nvGrpSpPr>
            <p:cNvPr id="55" name="组合 5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FFB82E"/>
                </a:solidFill>
              </a:ln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6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6" name="组合 5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FB82E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3723916" y="1069726"/>
            <a:ext cx="1981600" cy="3251870"/>
            <a:chOff x="3717290" y="950456"/>
            <a:chExt cx="1981600" cy="3251870"/>
          </a:xfrm>
        </p:grpSpPr>
        <p:grpSp>
          <p:nvGrpSpPr>
            <p:cNvPr id="64" name="组合 63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066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69" name="组合 68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70" name="文本框 69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矩形 70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06627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318589" y="1069726"/>
            <a:ext cx="1933540" cy="3266883"/>
            <a:chOff x="6311963" y="950456"/>
            <a:chExt cx="1933540" cy="3266883"/>
          </a:xfrm>
        </p:grpSpPr>
        <p:grpSp>
          <p:nvGrpSpPr>
            <p:cNvPr id="75" name="组合 74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D74B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80" name="组合 79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8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74B56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03426" y="331190"/>
            <a:ext cx="111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just" defTabSz="685800"/>
            <a:r>
              <a:rPr lang="en-US" altLang="zh-CN" sz="1400" spc="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400" spc="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03" y="302181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 b="1" spc="-110">
                <a:solidFill>
                  <a:srgbClr val="3050AB"/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z="1400" spc="100" dirty="0">
                <a:solidFill>
                  <a:srgbClr val="F78D2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400" spc="100" dirty="0">
              <a:solidFill>
                <a:srgbClr val="F78D2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13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05837" y="4877016"/>
            <a:ext cx="9323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algn="dist" defTabSz="685800"/>
            <a:r>
              <a:rPr lang="en-US" altLang="zh-CN" sz="500" b="0" spc="6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500" b="0" spc="6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81942" y="184428"/>
            <a:ext cx="374040" cy="362984"/>
            <a:chOff x="777437" y="680286"/>
            <a:chExt cx="3668437" cy="3560001"/>
          </a:xfrm>
        </p:grpSpPr>
        <p:grpSp>
          <p:nvGrpSpPr>
            <p:cNvPr id="97" name="组合 96"/>
            <p:cNvGrpSpPr/>
            <p:nvPr/>
          </p:nvGrpSpPr>
          <p:grpSpPr>
            <a:xfrm>
              <a:off x="777437" y="1437297"/>
              <a:ext cx="3668437" cy="2802990"/>
              <a:chOff x="747642" y="1750793"/>
              <a:chExt cx="3517036" cy="2687307"/>
            </a:xfrm>
            <a:effectLst/>
          </p:grpSpPr>
          <p:sp>
            <p:nvSpPr>
              <p:cNvPr id="98" name="Freeform 5"/>
              <p:cNvSpPr/>
              <p:nvPr/>
            </p:nvSpPr>
            <p:spPr bwMode="auto">
              <a:xfrm>
                <a:off x="747642" y="1750793"/>
                <a:ext cx="3517036" cy="2687307"/>
              </a:xfrm>
              <a:custGeom>
                <a:avLst/>
                <a:gdLst>
                  <a:gd name="T0" fmla="*/ 840 w 876"/>
                  <a:gd name="T1" fmla="*/ 318 h 669"/>
                  <a:gd name="T2" fmla="*/ 832 w 876"/>
                  <a:gd name="T3" fmla="*/ 318 h 669"/>
                  <a:gd name="T4" fmla="*/ 781 w 876"/>
                  <a:gd name="T5" fmla="*/ 304 h 669"/>
                  <a:gd name="T6" fmla="*/ 768 w 876"/>
                  <a:gd name="T7" fmla="*/ 274 h 669"/>
                  <a:gd name="T8" fmla="*/ 768 w 876"/>
                  <a:gd name="T9" fmla="*/ 271 h 669"/>
                  <a:gd name="T10" fmla="*/ 763 w 876"/>
                  <a:gd name="T11" fmla="*/ 235 h 669"/>
                  <a:gd name="T12" fmla="*/ 763 w 876"/>
                  <a:gd name="T13" fmla="*/ 234 h 669"/>
                  <a:gd name="T14" fmla="*/ 763 w 876"/>
                  <a:gd name="T15" fmla="*/ 234 h 669"/>
                  <a:gd name="T16" fmla="*/ 761 w 876"/>
                  <a:gd name="T17" fmla="*/ 226 h 669"/>
                  <a:gd name="T18" fmla="*/ 765 w 876"/>
                  <a:gd name="T19" fmla="*/ 189 h 669"/>
                  <a:gd name="T20" fmla="*/ 789 w 876"/>
                  <a:gd name="T21" fmla="*/ 129 h 669"/>
                  <a:gd name="T22" fmla="*/ 767 w 876"/>
                  <a:gd name="T23" fmla="*/ 103 h 669"/>
                  <a:gd name="T24" fmla="*/ 725 w 876"/>
                  <a:gd name="T25" fmla="*/ 113 h 669"/>
                  <a:gd name="T26" fmla="*/ 690 w 876"/>
                  <a:gd name="T27" fmla="*/ 105 h 669"/>
                  <a:gd name="T28" fmla="*/ 608 w 876"/>
                  <a:gd name="T29" fmla="*/ 55 h 669"/>
                  <a:gd name="T30" fmla="*/ 569 w 876"/>
                  <a:gd name="T31" fmla="*/ 40 h 669"/>
                  <a:gd name="T32" fmla="*/ 270 w 876"/>
                  <a:gd name="T33" fmla="*/ 13 h 669"/>
                  <a:gd name="T34" fmla="*/ 142 w 876"/>
                  <a:gd name="T35" fmla="*/ 63 h 669"/>
                  <a:gd name="T36" fmla="*/ 141 w 876"/>
                  <a:gd name="T37" fmla="*/ 64 h 669"/>
                  <a:gd name="T38" fmla="*/ 96 w 876"/>
                  <a:gd name="T39" fmla="*/ 103 h 669"/>
                  <a:gd name="T40" fmla="*/ 67 w 876"/>
                  <a:gd name="T41" fmla="*/ 108 h 669"/>
                  <a:gd name="T42" fmla="*/ 23 w 876"/>
                  <a:gd name="T43" fmla="*/ 75 h 669"/>
                  <a:gd name="T44" fmla="*/ 4 w 876"/>
                  <a:gd name="T45" fmla="*/ 82 h 669"/>
                  <a:gd name="T46" fmla="*/ 43 w 876"/>
                  <a:gd name="T47" fmla="*/ 141 h 669"/>
                  <a:gd name="T48" fmla="*/ 48 w 876"/>
                  <a:gd name="T49" fmla="*/ 167 h 669"/>
                  <a:gd name="T50" fmla="*/ 33 w 876"/>
                  <a:gd name="T51" fmla="*/ 199 h 669"/>
                  <a:gd name="T52" fmla="*/ 33 w 876"/>
                  <a:gd name="T53" fmla="*/ 200 h 669"/>
                  <a:gd name="T54" fmla="*/ 15 w 876"/>
                  <a:gd name="T55" fmla="*/ 401 h 669"/>
                  <a:gd name="T56" fmla="*/ 22 w 876"/>
                  <a:gd name="T57" fmla="*/ 435 h 669"/>
                  <a:gd name="T58" fmla="*/ 85 w 876"/>
                  <a:gd name="T59" fmla="*/ 572 h 669"/>
                  <a:gd name="T60" fmla="*/ 89 w 876"/>
                  <a:gd name="T61" fmla="*/ 643 h 669"/>
                  <a:gd name="T62" fmla="*/ 117 w 876"/>
                  <a:gd name="T63" fmla="*/ 669 h 669"/>
                  <a:gd name="T64" fmla="*/ 176 w 876"/>
                  <a:gd name="T65" fmla="*/ 669 h 669"/>
                  <a:gd name="T66" fmla="*/ 208 w 876"/>
                  <a:gd name="T67" fmla="*/ 649 h 669"/>
                  <a:gd name="T68" fmla="*/ 211 w 876"/>
                  <a:gd name="T69" fmla="*/ 642 h 669"/>
                  <a:gd name="T70" fmla="*/ 243 w 876"/>
                  <a:gd name="T71" fmla="*/ 627 h 669"/>
                  <a:gd name="T72" fmla="*/ 245 w 876"/>
                  <a:gd name="T73" fmla="*/ 627 h 669"/>
                  <a:gd name="T74" fmla="*/ 525 w 876"/>
                  <a:gd name="T75" fmla="*/ 635 h 669"/>
                  <a:gd name="T76" fmla="*/ 527 w 876"/>
                  <a:gd name="T77" fmla="*/ 635 h 669"/>
                  <a:gd name="T78" fmla="*/ 537 w 876"/>
                  <a:gd name="T79" fmla="*/ 640 h 669"/>
                  <a:gd name="T80" fmla="*/ 548 w 876"/>
                  <a:gd name="T81" fmla="*/ 657 h 669"/>
                  <a:gd name="T82" fmla="*/ 568 w 876"/>
                  <a:gd name="T83" fmla="*/ 669 h 669"/>
                  <a:gd name="T84" fmla="*/ 661 w 876"/>
                  <a:gd name="T85" fmla="*/ 669 h 669"/>
                  <a:gd name="T86" fmla="*/ 676 w 876"/>
                  <a:gd name="T87" fmla="*/ 650 h 669"/>
                  <a:gd name="T88" fmla="*/ 669 w 876"/>
                  <a:gd name="T89" fmla="*/ 628 h 669"/>
                  <a:gd name="T90" fmla="*/ 683 w 876"/>
                  <a:gd name="T91" fmla="*/ 583 h 669"/>
                  <a:gd name="T92" fmla="*/ 715 w 876"/>
                  <a:gd name="T93" fmla="*/ 548 h 669"/>
                  <a:gd name="T94" fmla="*/ 783 w 876"/>
                  <a:gd name="T95" fmla="*/ 536 h 669"/>
                  <a:gd name="T96" fmla="*/ 784 w 876"/>
                  <a:gd name="T97" fmla="*/ 536 h 669"/>
                  <a:gd name="T98" fmla="*/ 802 w 876"/>
                  <a:gd name="T99" fmla="*/ 511 h 669"/>
                  <a:gd name="T100" fmla="*/ 785 w 876"/>
                  <a:gd name="T101" fmla="*/ 466 h 669"/>
                  <a:gd name="T102" fmla="*/ 831 w 876"/>
                  <a:gd name="T103" fmla="*/ 452 h 669"/>
                  <a:gd name="T104" fmla="*/ 855 w 876"/>
                  <a:gd name="T105" fmla="*/ 426 h 669"/>
                  <a:gd name="T106" fmla="*/ 871 w 876"/>
                  <a:gd name="T107" fmla="*/ 354 h 669"/>
                  <a:gd name="T108" fmla="*/ 840 w 876"/>
                  <a:gd name="T109" fmla="*/ 318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76" h="669">
                    <a:moveTo>
                      <a:pt x="840" y="318"/>
                    </a:moveTo>
                    <a:cubicBezTo>
                      <a:pt x="832" y="318"/>
                      <a:pt x="832" y="318"/>
                      <a:pt x="832" y="318"/>
                    </a:cubicBezTo>
                    <a:cubicBezTo>
                      <a:pt x="808" y="320"/>
                      <a:pt x="793" y="318"/>
                      <a:pt x="781" y="304"/>
                    </a:cubicBezTo>
                    <a:cubicBezTo>
                      <a:pt x="774" y="296"/>
                      <a:pt x="769" y="285"/>
                      <a:pt x="768" y="274"/>
                    </a:cubicBezTo>
                    <a:cubicBezTo>
                      <a:pt x="768" y="271"/>
                      <a:pt x="768" y="271"/>
                      <a:pt x="768" y="271"/>
                    </a:cubicBezTo>
                    <a:cubicBezTo>
                      <a:pt x="767" y="259"/>
                      <a:pt x="766" y="247"/>
                      <a:pt x="763" y="235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4"/>
                      <a:pt x="763" y="234"/>
                      <a:pt x="763" y="234"/>
                    </a:cubicBezTo>
                    <a:cubicBezTo>
                      <a:pt x="763" y="231"/>
                      <a:pt x="762" y="229"/>
                      <a:pt x="761" y="226"/>
                    </a:cubicBezTo>
                    <a:cubicBezTo>
                      <a:pt x="758" y="213"/>
                      <a:pt x="760" y="200"/>
                      <a:pt x="765" y="189"/>
                    </a:cubicBezTo>
                    <a:cubicBezTo>
                      <a:pt x="789" y="129"/>
                      <a:pt x="789" y="129"/>
                      <a:pt x="789" y="129"/>
                    </a:cubicBezTo>
                    <a:cubicBezTo>
                      <a:pt x="795" y="115"/>
                      <a:pt x="782" y="100"/>
                      <a:pt x="767" y="103"/>
                    </a:cubicBezTo>
                    <a:cubicBezTo>
                      <a:pt x="725" y="113"/>
                      <a:pt x="725" y="113"/>
                      <a:pt x="725" y="113"/>
                    </a:cubicBezTo>
                    <a:cubicBezTo>
                      <a:pt x="712" y="116"/>
                      <a:pt x="699" y="113"/>
                      <a:pt x="690" y="105"/>
                    </a:cubicBezTo>
                    <a:cubicBezTo>
                      <a:pt x="667" y="83"/>
                      <a:pt x="639" y="66"/>
                      <a:pt x="608" y="55"/>
                    </a:cubicBezTo>
                    <a:cubicBezTo>
                      <a:pt x="569" y="40"/>
                      <a:pt x="569" y="40"/>
                      <a:pt x="569" y="40"/>
                    </a:cubicBezTo>
                    <a:cubicBezTo>
                      <a:pt x="481" y="9"/>
                      <a:pt x="361" y="0"/>
                      <a:pt x="270" y="13"/>
                    </a:cubicBezTo>
                    <a:cubicBezTo>
                      <a:pt x="224" y="20"/>
                      <a:pt x="180" y="37"/>
                      <a:pt x="142" y="6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25" y="76"/>
                      <a:pt x="109" y="88"/>
                      <a:pt x="96" y="103"/>
                    </a:cubicBezTo>
                    <a:cubicBezTo>
                      <a:pt x="88" y="110"/>
                      <a:pt x="77" y="113"/>
                      <a:pt x="67" y="108"/>
                    </a:cubicBezTo>
                    <a:cubicBezTo>
                      <a:pt x="52" y="102"/>
                      <a:pt x="34" y="91"/>
                      <a:pt x="23" y="75"/>
                    </a:cubicBezTo>
                    <a:cubicBezTo>
                      <a:pt x="17" y="65"/>
                      <a:pt x="3" y="71"/>
                      <a:pt x="4" y="82"/>
                    </a:cubicBezTo>
                    <a:cubicBezTo>
                      <a:pt x="7" y="100"/>
                      <a:pt x="17" y="121"/>
                      <a:pt x="43" y="141"/>
                    </a:cubicBezTo>
                    <a:cubicBezTo>
                      <a:pt x="51" y="148"/>
                      <a:pt x="53" y="159"/>
                      <a:pt x="48" y="167"/>
                    </a:cubicBezTo>
                    <a:cubicBezTo>
                      <a:pt x="43" y="177"/>
                      <a:pt x="38" y="188"/>
                      <a:pt x="33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7" y="264"/>
                      <a:pt x="0" y="334"/>
                      <a:pt x="15" y="401"/>
                    </a:cubicBezTo>
                    <a:cubicBezTo>
                      <a:pt x="22" y="435"/>
                      <a:pt x="22" y="435"/>
                      <a:pt x="22" y="435"/>
                    </a:cubicBezTo>
                    <a:cubicBezTo>
                      <a:pt x="31" y="479"/>
                      <a:pt x="51" y="539"/>
                      <a:pt x="85" y="572"/>
                    </a:cubicBezTo>
                    <a:cubicBezTo>
                      <a:pt x="89" y="643"/>
                      <a:pt x="89" y="643"/>
                      <a:pt x="89" y="643"/>
                    </a:cubicBezTo>
                    <a:cubicBezTo>
                      <a:pt x="90" y="657"/>
                      <a:pt x="102" y="669"/>
                      <a:pt x="117" y="669"/>
                    </a:cubicBezTo>
                    <a:cubicBezTo>
                      <a:pt x="176" y="669"/>
                      <a:pt x="176" y="669"/>
                      <a:pt x="176" y="669"/>
                    </a:cubicBezTo>
                    <a:cubicBezTo>
                      <a:pt x="190" y="669"/>
                      <a:pt x="202" y="661"/>
                      <a:pt x="208" y="649"/>
                    </a:cubicBezTo>
                    <a:cubicBezTo>
                      <a:pt x="211" y="642"/>
                      <a:pt x="211" y="642"/>
                      <a:pt x="211" y="642"/>
                    </a:cubicBezTo>
                    <a:cubicBezTo>
                      <a:pt x="217" y="630"/>
                      <a:pt x="230" y="623"/>
                      <a:pt x="243" y="627"/>
                    </a:cubicBezTo>
                    <a:cubicBezTo>
                      <a:pt x="245" y="627"/>
                      <a:pt x="245" y="627"/>
                      <a:pt x="245" y="627"/>
                    </a:cubicBezTo>
                    <a:cubicBezTo>
                      <a:pt x="322" y="648"/>
                      <a:pt x="448" y="651"/>
                      <a:pt x="525" y="635"/>
                    </a:cubicBezTo>
                    <a:cubicBezTo>
                      <a:pt x="527" y="635"/>
                      <a:pt x="527" y="635"/>
                      <a:pt x="527" y="635"/>
                    </a:cubicBezTo>
                    <a:cubicBezTo>
                      <a:pt x="531" y="634"/>
                      <a:pt x="535" y="636"/>
                      <a:pt x="537" y="640"/>
                    </a:cubicBezTo>
                    <a:cubicBezTo>
                      <a:pt x="548" y="657"/>
                      <a:pt x="548" y="657"/>
                      <a:pt x="548" y="657"/>
                    </a:cubicBezTo>
                    <a:cubicBezTo>
                      <a:pt x="552" y="665"/>
                      <a:pt x="560" y="669"/>
                      <a:pt x="568" y="669"/>
                    </a:cubicBezTo>
                    <a:cubicBezTo>
                      <a:pt x="661" y="669"/>
                      <a:pt x="661" y="669"/>
                      <a:pt x="661" y="669"/>
                    </a:cubicBezTo>
                    <a:cubicBezTo>
                      <a:pt x="671" y="669"/>
                      <a:pt x="678" y="659"/>
                      <a:pt x="676" y="650"/>
                    </a:cubicBezTo>
                    <a:cubicBezTo>
                      <a:pt x="669" y="628"/>
                      <a:pt x="669" y="628"/>
                      <a:pt x="669" y="628"/>
                    </a:cubicBezTo>
                    <a:cubicBezTo>
                      <a:pt x="665" y="611"/>
                      <a:pt x="670" y="594"/>
                      <a:pt x="683" y="583"/>
                    </a:cubicBezTo>
                    <a:cubicBezTo>
                      <a:pt x="695" y="573"/>
                      <a:pt x="706" y="561"/>
                      <a:pt x="715" y="548"/>
                    </a:cubicBezTo>
                    <a:cubicBezTo>
                      <a:pt x="737" y="539"/>
                      <a:pt x="760" y="535"/>
                      <a:pt x="783" y="536"/>
                    </a:cubicBezTo>
                    <a:cubicBezTo>
                      <a:pt x="784" y="536"/>
                      <a:pt x="784" y="536"/>
                      <a:pt x="784" y="536"/>
                    </a:cubicBezTo>
                    <a:cubicBezTo>
                      <a:pt x="797" y="537"/>
                      <a:pt x="807" y="524"/>
                      <a:pt x="802" y="511"/>
                    </a:cubicBezTo>
                    <a:cubicBezTo>
                      <a:pt x="785" y="466"/>
                      <a:pt x="785" y="466"/>
                      <a:pt x="785" y="466"/>
                    </a:cubicBezTo>
                    <a:cubicBezTo>
                      <a:pt x="831" y="452"/>
                      <a:pt x="831" y="452"/>
                      <a:pt x="831" y="452"/>
                    </a:cubicBezTo>
                    <a:cubicBezTo>
                      <a:pt x="843" y="448"/>
                      <a:pt x="852" y="438"/>
                      <a:pt x="855" y="426"/>
                    </a:cubicBezTo>
                    <a:cubicBezTo>
                      <a:pt x="871" y="354"/>
                      <a:pt x="871" y="354"/>
                      <a:pt x="871" y="354"/>
                    </a:cubicBezTo>
                    <a:cubicBezTo>
                      <a:pt x="876" y="334"/>
                      <a:pt x="860" y="316"/>
                      <a:pt x="840" y="3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6"/>
              <p:cNvSpPr/>
              <p:nvPr/>
            </p:nvSpPr>
            <p:spPr bwMode="auto">
              <a:xfrm>
                <a:off x="3216509" y="2614388"/>
                <a:ext cx="1048169" cy="1410540"/>
              </a:xfrm>
              <a:custGeom>
                <a:avLst/>
                <a:gdLst>
                  <a:gd name="T0" fmla="*/ 29 w 261"/>
                  <a:gd name="T1" fmla="*/ 112 h 351"/>
                  <a:gd name="T2" fmla="*/ 20 w 261"/>
                  <a:gd name="T3" fmla="*/ 118 h 351"/>
                  <a:gd name="T4" fmla="*/ 9 w 261"/>
                  <a:gd name="T5" fmla="*/ 123 h 351"/>
                  <a:gd name="T6" fmla="*/ 0 w 261"/>
                  <a:gd name="T7" fmla="*/ 111 h 351"/>
                  <a:gd name="T8" fmla="*/ 0 w 261"/>
                  <a:gd name="T9" fmla="*/ 104 h 351"/>
                  <a:gd name="T10" fmla="*/ 8 w 261"/>
                  <a:gd name="T11" fmla="*/ 93 h 351"/>
                  <a:gd name="T12" fmla="*/ 20 w 261"/>
                  <a:gd name="T13" fmla="*/ 97 h 351"/>
                  <a:gd name="T14" fmla="*/ 20 w 261"/>
                  <a:gd name="T15" fmla="*/ 98 h 351"/>
                  <a:gd name="T16" fmla="*/ 29 w 261"/>
                  <a:gd name="T17" fmla="*/ 103 h 351"/>
                  <a:gd name="T18" fmla="*/ 29 w 261"/>
                  <a:gd name="T19" fmla="*/ 103 h 351"/>
                  <a:gd name="T20" fmla="*/ 49 w 261"/>
                  <a:gd name="T21" fmla="*/ 103 h 351"/>
                  <a:gd name="T22" fmla="*/ 49 w 261"/>
                  <a:gd name="T23" fmla="*/ 4 h 351"/>
                  <a:gd name="T24" fmla="*/ 52 w 261"/>
                  <a:gd name="T25" fmla="*/ 0 h 351"/>
                  <a:gd name="T26" fmla="*/ 145 w 261"/>
                  <a:gd name="T27" fmla="*/ 0 h 351"/>
                  <a:gd name="T28" fmla="*/ 146 w 261"/>
                  <a:gd name="T29" fmla="*/ 11 h 351"/>
                  <a:gd name="T30" fmla="*/ 148 w 261"/>
                  <a:gd name="T31" fmla="*/ 19 h 351"/>
                  <a:gd name="T32" fmla="*/ 148 w 261"/>
                  <a:gd name="T33" fmla="*/ 19 h 351"/>
                  <a:gd name="T34" fmla="*/ 148 w 261"/>
                  <a:gd name="T35" fmla="*/ 20 h 351"/>
                  <a:gd name="T36" fmla="*/ 153 w 261"/>
                  <a:gd name="T37" fmla="*/ 56 h 351"/>
                  <a:gd name="T38" fmla="*/ 153 w 261"/>
                  <a:gd name="T39" fmla="*/ 59 h 351"/>
                  <a:gd name="T40" fmla="*/ 166 w 261"/>
                  <a:gd name="T41" fmla="*/ 89 h 351"/>
                  <a:gd name="T42" fmla="*/ 217 w 261"/>
                  <a:gd name="T43" fmla="*/ 103 h 351"/>
                  <a:gd name="T44" fmla="*/ 225 w 261"/>
                  <a:gd name="T45" fmla="*/ 103 h 351"/>
                  <a:gd name="T46" fmla="*/ 256 w 261"/>
                  <a:gd name="T47" fmla="*/ 139 h 351"/>
                  <a:gd name="T48" fmla="*/ 240 w 261"/>
                  <a:gd name="T49" fmla="*/ 211 h 351"/>
                  <a:gd name="T50" fmla="*/ 216 w 261"/>
                  <a:gd name="T51" fmla="*/ 237 h 351"/>
                  <a:gd name="T52" fmla="*/ 170 w 261"/>
                  <a:gd name="T53" fmla="*/ 251 h 351"/>
                  <a:gd name="T54" fmla="*/ 187 w 261"/>
                  <a:gd name="T55" fmla="*/ 296 h 351"/>
                  <a:gd name="T56" fmla="*/ 169 w 261"/>
                  <a:gd name="T57" fmla="*/ 321 h 351"/>
                  <a:gd name="T58" fmla="*/ 168 w 261"/>
                  <a:gd name="T59" fmla="*/ 321 h 351"/>
                  <a:gd name="T60" fmla="*/ 100 w 261"/>
                  <a:gd name="T61" fmla="*/ 333 h 351"/>
                  <a:gd name="T62" fmla="*/ 86 w 261"/>
                  <a:gd name="T63" fmla="*/ 351 h 351"/>
                  <a:gd name="T64" fmla="*/ 52 w 261"/>
                  <a:gd name="T65" fmla="*/ 351 h 351"/>
                  <a:gd name="T66" fmla="*/ 49 w 261"/>
                  <a:gd name="T67" fmla="*/ 347 h 351"/>
                  <a:gd name="T68" fmla="*/ 49 w 261"/>
                  <a:gd name="T69" fmla="*/ 265 h 351"/>
                  <a:gd name="T70" fmla="*/ 29 w 261"/>
                  <a:gd name="T71" fmla="*/ 265 h 351"/>
                  <a:gd name="T72" fmla="*/ 20 w 261"/>
                  <a:gd name="T73" fmla="*/ 271 h 351"/>
                  <a:gd name="T74" fmla="*/ 9 w 261"/>
                  <a:gd name="T75" fmla="*/ 277 h 351"/>
                  <a:gd name="T76" fmla="*/ 0 w 261"/>
                  <a:gd name="T77" fmla="*/ 265 h 351"/>
                  <a:gd name="T78" fmla="*/ 0 w 261"/>
                  <a:gd name="T79" fmla="*/ 257 h 351"/>
                  <a:gd name="T80" fmla="*/ 8 w 261"/>
                  <a:gd name="T81" fmla="*/ 246 h 351"/>
                  <a:gd name="T82" fmla="*/ 20 w 261"/>
                  <a:gd name="T83" fmla="*/ 251 h 351"/>
                  <a:gd name="T84" fmla="*/ 20 w 261"/>
                  <a:gd name="T85" fmla="*/ 251 h 351"/>
                  <a:gd name="T86" fmla="*/ 29 w 261"/>
                  <a:gd name="T87" fmla="*/ 257 h 351"/>
                  <a:gd name="T88" fmla="*/ 29 w 261"/>
                  <a:gd name="T89" fmla="*/ 257 h 351"/>
                  <a:gd name="T90" fmla="*/ 49 w 261"/>
                  <a:gd name="T91" fmla="*/ 257 h 351"/>
                  <a:gd name="T92" fmla="*/ 49 w 261"/>
                  <a:gd name="T93" fmla="*/ 112 h 351"/>
                  <a:gd name="T94" fmla="*/ 29 w 261"/>
                  <a:gd name="T95" fmla="*/ 112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" h="351">
                    <a:moveTo>
                      <a:pt x="29" y="112"/>
                    </a:moveTo>
                    <a:cubicBezTo>
                      <a:pt x="27" y="112"/>
                      <a:pt x="23" y="113"/>
                      <a:pt x="20" y="118"/>
                    </a:cubicBezTo>
                    <a:cubicBezTo>
                      <a:pt x="18" y="122"/>
                      <a:pt x="13" y="124"/>
                      <a:pt x="9" y="123"/>
                    </a:cubicBezTo>
                    <a:cubicBezTo>
                      <a:pt x="3" y="122"/>
                      <a:pt x="0" y="117"/>
                      <a:pt x="0" y="111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99"/>
                      <a:pt x="3" y="94"/>
                      <a:pt x="8" y="93"/>
                    </a:cubicBezTo>
                    <a:cubicBezTo>
                      <a:pt x="12" y="91"/>
                      <a:pt x="17" y="93"/>
                      <a:pt x="20" y="97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4" y="102"/>
                      <a:pt x="27" y="103"/>
                      <a:pt x="29" y="103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49" y="103"/>
                      <a:pt x="49" y="103"/>
                      <a:pt x="49" y="103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2"/>
                      <a:pt x="50" y="0"/>
                      <a:pt x="52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4"/>
                      <a:pt x="146" y="7"/>
                      <a:pt x="146" y="11"/>
                    </a:cubicBezTo>
                    <a:cubicBezTo>
                      <a:pt x="147" y="14"/>
                      <a:pt x="148" y="16"/>
                      <a:pt x="148" y="19"/>
                    </a:cubicBezTo>
                    <a:cubicBezTo>
                      <a:pt x="148" y="19"/>
                      <a:pt x="148" y="19"/>
                      <a:pt x="148" y="19"/>
                    </a:cubicBezTo>
                    <a:cubicBezTo>
                      <a:pt x="148" y="20"/>
                      <a:pt x="148" y="20"/>
                      <a:pt x="148" y="20"/>
                    </a:cubicBezTo>
                    <a:cubicBezTo>
                      <a:pt x="151" y="32"/>
                      <a:pt x="152" y="44"/>
                      <a:pt x="153" y="56"/>
                    </a:cubicBezTo>
                    <a:cubicBezTo>
                      <a:pt x="153" y="59"/>
                      <a:pt x="153" y="59"/>
                      <a:pt x="153" y="59"/>
                    </a:cubicBezTo>
                    <a:cubicBezTo>
                      <a:pt x="154" y="70"/>
                      <a:pt x="159" y="81"/>
                      <a:pt x="166" y="89"/>
                    </a:cubicBezTo>
                    <a:cubicBezTo>
                      <a:pt x="178" y="103"/>
                      <a:pt x="193" y="105"/>
                      <a:pt x="217" y="103"/>
                    </a:cubicBezTo>
                    <a:cubicBezTo>
                      <a:pt x="225" y="103"/>
                      <a:pt x="225" y="103"/>
                      <a:pt x="225" y="103"/>
                    </a:cubicBezTo>
                    <a:cubicBezTo>
                      <a:pt x="245" y="101"/>
                      <a:pt x="261" y="119"/>
                      <a:pt x="256" y="139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37" y="223"/>
                      <a:pt x="228" y="233"/>
                      <a:pt x="216" y="237"/>
                    </a:cubicBezTo>
                    <a:cubicBezTo>
                      <a:pt x="170" y="251"/>
                      <a:pt x="170" y="251"/>
                      <a:pt x="170" y="251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92" y="309"/>
                      <a:pt x="182" y="322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45" y="320"/>
                      <a:pt x="122" y="324"/>
                      <a:pt x="100" y="333"/>
                    </a:cubicBezTo>
                    <a:cubicBezTo>
                      <a:pt x="96" y="339"/>
                      <a:pt x="91" y="345"/>
                      <a:pt x="86" y="351"/>
                    </a:cubicBezTo>
                    <a:cubicBezTo>
                      <a:pt x="52" y="351"/>
                      <a:pt x="52" y="351"/>
                      <a:pt x="52" y="351"/>
                    </a:cubicBezTo>
                    <a:cubicBezTo>
                      <a:pt x="50" y="351"/>
                      <a:pt x="49" y="350"/>
                      <a:pt x="49" y="347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29" y="265"/>
                      <a:pt x="29" y="265"/>
                      <a:pt x="29" y="265"/>
                    </a:cubicBezTo>
                    <a:cubicBezTo>
                      <a:pt x="27" y="266"/>
                      <a:pt x="23" y="267"/>
                      <a:pt x="20" y="271"/>
                    </a:cubicBezTo>
                    <a:cubicBezTo>
                      <a:pt x="18" y="275"/>
                      <a:pt x="13" y="277"/>
                      <a:pt x="9" y="277"/>
                    </a:cubicBezTo>
                    <a:cubicBezTo>
                      <a:pt x="3" y="276"/>
                      <a:pt x="0" y="271"/>
                      <a:pt x="0" y="265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2"/>
                      <a:pt x="3" y="247"/>
                      <a:pt x="8" y="246"/>
                    </a:cubicBezTo>
                    <a:cubicBezTo>
                      <a:pt x="12" y="245"/>
                      <a:pt x="17" y="247"/>
                      <a:pt x="20" y="251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24" y="256"/>
                      <a:pt x="27" y="257"/>
                      <a:pt x="29" y="257"/>
                    </a:cubicBezTo>
                    <a:cubicBezTo>
                      <a:pt x="29" y="257"/>
                      <a:pt x="29" y="257"/>
                      <a:pt x="29" y="257"/>
                    </a:cubicBezTo>
                    <a:cubicBezTo>
                      <a:pt x="49" y="257"/>
                      <a:pt x="49" y="257"/>
                      <a:pt x="49" y="257"/>
                    </a:cubicBezTo>
                    <a:cubicBezTo>
                      <a:pt x="49" y="112"/>
                      <a:pt x="49" y="112"/>
                      <a:pt x="49" y="112"/>
                    </a:cubicBezTo>
                    <a:lnTo>
                      <a:pt x="29" y="112"/>
                    </a:lnTo>
                    <a:close/>
                  </a:path>
                </a:pathLst>
              </a:custGeom>
              <a:solidFill>
                <a:srgbClr val="BA83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"/>
              <p:cNvSpPr/>
              <p:nvPr/>
            </p:nvSpPr>
            <p:spPr bwMode="auto">
              <a:xfrm>
                <a:off x="1634944" y="1750793"/>
                <a:ext cx="1534152" cy="1015995"/>
              </a:xfrm>
              <a:custGeom>
                <a:avLst/>
                <a:gdLst>
                  <a:gd name="T0" fmla="*/ 12 w 382"/>
                  <a:gd name="T1" fmla="*/ 101 h 253"/>
                  <a:gd name="T2" fmla="*/ 20 w 382"/>
                  <a:gd name="T3" fmla="*/ 106 h 253"/>
                  <a:gd name="T4" fmla="*/ 20 w 382"/>
                  <a:gd name="T5" fmla="*/ 107 h 253"/>
                  <a:gd name="T6" fmla="*/ 29 w 382"/>
                  <a:gd name="T7" fmla="*/ 112 h 253"/>
                  <a:gd name="T8" fmla="*/ 30 w 382"/>
                  <a:gd name="T9" fmla="*/ 112 h 253"/>
                  <a:gd name="T10" fmla="*/ 48 w 382"/>
                  <a:gd name="T11" fmla="*/ 112 h 253"/>
                  <a:gd name="T12" fmla="*/ 48 w 382"/>
                  <a:gd name="T13" fmla="*/ 13 h 253"/>
                  <a:gd name="T14" fmla="*/ 48 w 382"/>
                  <a:gd name="T15" fmla="*/ 13 h 253"/>
                  <a:gd name="T16" fmla="*/ 334 w 382"/>
                  <a:gd name="T17" fmla="*/ 36 h 253"/>
                  <a:gd name="T18" fmla="*/ 334 w 382"/>
                  <a:gd name="T19" fmla="*/ 112 h 253"/>
                  <a:gd name="T20" fmla="*/ 353 w 382"/>
                  <a:gd name="T21" fmla="*/ 112 h 253"/>
                  <a:gd name="T22" fmla="*/ 361 w 382"/>
                  <a:gd name="T23" fmla="*/ 106 h 253"/>
                  <a:gd name="T24" fmla="*/ 373 w 382"/>
                  <a:gd name="T25" fmla="*/ 101 h 253"/>
                  <a:gd name="T26" fmla="*/ 382 w 382"/>
                  <a:gd name="T27" fmla="*/ 113 h 253"/>
                  <a:gd name="T28" fmla="*/ 382 w 382"/>
                  <a:gd name="T29" fmla="*/ 121 h 253"/>
                  <a:gd name="T30" fmla="*/ 374 w 382"/>
                  <a:gd name="T31" fmla="*/ 132 h 253"/>
                  <a:gd name="T32" fmla="*/ 362 w 382"/>
                  <a:gd name="T33" fmla="*/ 127 h 253"/>
                  <a:gd name="T34" fmla="*/ 361 w 382"/>
                  <a:gd name="T35" fmla="*/ 127 h 253"/>
                  <a:gd name="T36" fmla="*/ 352 w 382"/>
                  <a:gd name="T37" fmla="*/ 121 h 253"/>
                  <a:gd name="T38" fmla="*/ 352 w 382"/>
                  <a:gd name="T39" fmla="*/ 121 h 253"/>
                  <a:gd name="T40" fmla="*/ 334 w 382"/>
                  <a:gd name="T41" fmla="*/ 121 h 253"/>
                  <a:gd name="T42" fmla="*/ 334 w 382"/>
                  <a:gd name="T43" fmla="*/ 200 h 253"/>
                  <a:gd name="T44" fmla="*/ 330 w 382"/>
                  <a:gd name="T45" fmla="*/ 204 h 253"/>
                  <a:gd name="T46" fmla="*/ 113 w 382"/>
                  <a:gd name="T47" fmla="*/ 204 h 253"/>
                  <a:gd name="T48" fmla="*/ 113 w 382"/>
                  <a:gd name="T49" fmla="*/ 224 h 253"/>
                  <a:gd name="T50" fmla="*/ 119 w 382"/>
                  <a:gd name="T51" fmla="*/ 232 h 253"/>
                  <a:gd name="T52" fmla="*/ 125 w 382"/>
                  <a:gd name="T53" fmla="*/ 244 h 253"/>
                  <a:gd name="T54" fmla="*/ 113 w 382"/>
                  <a:gd name="T55" fmla="*/ 253 h 253"/>
                  <a:gd name="T56" fmla="*/ 105 w 382"/>
                  <a:gd name="T57" fmla="*/ 253 h 253"/>
                  <a:gd name="T58" fmla="*/ 94 w 382"/>
                  <a:gd name="T59" fmla="*/ 245 h 253"/>
                  <a:gd name="T60" fmla="*/ 99 w 382"/>
                  <a:gd name="T61" fmla="*/ 233 h 253"/>
                  <a:gd name="T62" fmla="*/ 99 w 382"/>
                  <a:gd name="T63" fmla="*/ 232 h 253"/>
                  <a:gd name="T64" fmla="*/ 105 w 382"/>
                  <a:gd name="T65" fmla="*/ 223 h 253"/>
                  <a:gd name="T66" fmla="*/ 105 w 382"/>
                  <a:gd name="T67" fmla="*/ 223 h 253"/>
                  <a:gd name="T68" fmla="*/ 105 w 382"/>
                  <a:gd name="T69" fmla="*/ 204 h 253"/>
                  <a:gd name="T70" fmla="*/ 52 w 382"/>
                  <a:gd name="T71" fmla="*/ 204 h 253"/>
                  <a:gd name="T72" fmla="*/ 48 w 382"/>
                  <a:gd name="T73" fmla="*/ 200 h 253"/>
                  <a:gd name="T74" fmla="*/ 48 w 382"/>
                  <a:gd name="T75" fmla="*/ 121 h 253"/>
                  <a:gd name="T76" fmla="*/ 29 w 382"/>
                  <a:gd name="T77" fmla="*/ 121 h 253"/>
                  <a:gd name="T78" fmla="*/ 20 w 382"/>
                  <a:gd name="T79" fmla="*/ 127 h 253"/>
                  <a:gd name="T80" fmla="*/ 9 w 382"/>
                  <a:gd name="T81" fmla="*/ 132 h 253"/>
                  <a:gd name="T82" fmla="*/ 0 w 382"/>
                  <a:gd name="T83" fmla="*/ 120 h 253"/>
                  <a:gd name="T84" fmla="*/ 0 w 382"/>
                  <a:gd name="T85" fmla="*/ 112 h 253"/>
                  <a:gd name="T86" fmla="*/ 12 w 382"/>
                  <a:gd name="T87" fmla="*/ 10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2" h="253">
                    <a:moveTo>
                      <a:pt x="12" y="101"/>
                    </a:moveTo>
                    <a:cubicBezTo>
                      <a:pt x="15" y="102"/>
                      <a:pt x="18" y="104"/>
                      <a:pt x="20" y="106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1"/>
                      <a:pt x="27" y="112"/>
                      <a:pt x="29" y="112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48" y="112"/>
                      <a:pt x="48" y="112"/>
                      <a:pt x="48" y="112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134" y="0"/>
                      <a:pt x="248" y="8"/>
                      <a:pt x="334" y="36"/>
                    </a:cubicBezTo>
                    <a:cubicBezTo>
                      <a:pt x="334" y="112"/>
                      <a:pt x="334" y="112"/>
                      <a:pt x="334" y="112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5" y="112"/>
                      <a:pt x="358" y="111"/>
                      <a:pt x="361" y="106"/>
                    </a:cubicBezTo>
                    <a:cubicBezTo>
                      <a:pt x="364" y="102"/>
                      <a:pt x="368" y="101"/>
                      <a:pt x="373" y="101"/>
                    </a:cubicBezTo>
                    <a:cubicBezTo>
                      <a:pt x="378" y="102"/>
                      <a:pt x="382" y="107"/>
                      <a:pt x="382" y="113"/>
                    </a:cubicBezTo>
                    <a:cubicBezTo>
                      <a:pt x="382" y="121"/>
                      <a:pt x="382" y="121"/>
                      <a:pt x="382" y="121"/>
                    </a:cubicBezTo>
                    <a:cubicBezTo>
                      <a:pt x="382" y="126"/>
                      <a:pt x="379" y="130"/>
                      <a:pt x="374" y="132"/>
                    </a:cubicBezTo>
                    <a:cubicBezTo>
                      <a:pt x="369" y="133"/>
                      <a:pt x="364" y="131"/>
                      <a:pt x="362" y="127"/>
                    </a:cubicBezTo>
                    <a:cubicBezTo>
                      <a:pt x="361" y="127"/>
                      <a:pt x="361" y="127"/>
                      <a:pt x="361" y="127"/>
                    </a:cubicBezTo>
                    <a:cubicBezTo>
                      <a:pt x="358" y="122"/>
                      <a:pt x="354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34" y="121"/>
                      <a:pt x="334" y="121"/>
                      <a:pt x="334" y="121"/>
                    </a:cubicBezTo>
                    <a:cubicBezTo>
                      <a:pt x="334" y="200"/>
                      <a:pt x="334" y="200"/>
                      <a:pt x="334" y="200"/>
                    </a:cubicBezTo>
                    <a:cubicBezTo>
                      <a:pt x="334" y="202"/>
                      <a:pt x="332" y="204"/>
                      <a:pt x="330" y="204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3" y="224"/>
                      <a:pt x="113" y="224"/>
                      <a:pt x="113" y="224"/>
                    </a:cubicBezTo>
                    <a:cubicBezTo>
                      <a:pt x="114" y="226"/>
                      <a:pt x="115" y="229"/>
                      <a:pt x="119" y="232"/>
                    </a:cubicBezTo>
                    <a:cubicBezTo>
                      <a:pt x="123" y="235"/>
                      <a:pt x="125" y="239"/>
                      <a:pt x="125" y="244"/>
                    </a:cubicBezTo>
                    <a:cubicBezTo>
                      <a:pt x="124" y="249"/>
                      <a:pt x="119" y="253"/>
                      <a:pt x="113" y="253"/>
                    </a:cubicBezTo>
                    <a:cubicBezTo>
                      <a:pt x="105" y="253"/>
                      <a:pt x="105" y="253"/>
                      <a:pt x="105" y="253"/>
                    </a:cubicBezTo>
                    <a:cubicBezTo>
                      <a:pt x="100" y="253"/>
                      <a:pt x="96" y="250"/>
                      <a:pt x="94" y="245"/>
                    </a:cubicBezTo>
                    <a:cubicBezTo>
                      <a:pt x="93" y="240"/>
                      <a:pt x="95" y="235"/>
                      <a:pt x="99" y="233"/>
                    </a:cubicBezTo>
                    <a:cubicBezTo>
                      <a:pt x="99" y="232"/>
                      <a:pt x="99" y="232"/>
                      <a:pt x="99" y="232"/>
                    </a:cubicBezTo>
                    <a:cubicBezTo>
                      <a:pt x="104" y="229"/>
                      <a:pt x="105" y="225"/>
                      <a:pt x="105" y="223"/>
                    </a:cubicBezTo>
                    <a:cubicBezTo>
                      <a:pt x="105" y="223"/>
                      <a:pt x="105" y="223"/>
                      <a:pt x="105" y="223"/>
                    </a:cubicBezTo>
                    <a:cubicBezTo>
                      <a:pt x="105" y="204"/>
                      <a:pt x="105" y="204"/>
                      <a:pt x="105" y="204"/>
                    </a:cubicBezTo>
                    <a:cubicBezTo>
                      <a:pt x="52" y="204"/>
                      <a:pt x="52" y="204"/>
                      <a:pt x="52" y="204"/>
                    </a:cubicBezTo>
                    <a:cubicBezTo>
                      <a:pt x="49" y="204"/>
                      <a:pt x="48" y="202"/>
                      <a:pt x="48" y="200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27" y="121"/>
                      <a:pt x="23" y="122"/>
                      <a:pt x="20" y="127"/>
                    </a:cubicBezTo>
                    <a:cubicBezTo>
                      <a:pt x="18" y="131"/>
                      <a:pt x="13" y="133"/>
                      <a:pt x="9" y="132"/>
                    </a:cubicBezTo>
                    <a:cubicBezTo>
                      <a:pt x="3" y="131"/>
                      <a:pt x="0" y="126"/>
                      <a:pt x="0" y="12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06"/>
                      <a:pt x="5" y="100"/>
                      <a:pt x="12" y="101"/>
                    </a:cubicBezTo>
                    <a:close/>
                  </a:path>
                </a:pathLst>
              </a:custGeom>
              <a:solidFill>
                <a:srgbClr val="F066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"/>
              <p:cNvSpPr/>
              <p:nvPr/>
            </p:nvSpPr>
            <p:spPr bwMode="auto">
              <a:xfrm>
                <a:off x="3020084" y="1911659"/>
                <a:ext cx="919476" cy="658703"/>
              </a:xfrm>
              <a:custGeom>
                <a:avLst/>
                <a:gdLst>
                  <a:gd name="T0" fmla="*/ 7 w 229"/>
                  <a:gd name="T1" fmla="*/ 91 h 164"/>
                  <a:gd name="T2" fmla="*/ 8 w 229"/>
                  <a:gd name="T3" fmla="*/ 92 h 164"/>
                  <a:gd name="T4" fmla="*/ 9 w 229"/>
                  <a:gd name="T5" fmla="*/ 93 h 164"/>
                  <a:gd name="T6" fmla="*/ 25 w 229"/>
                  <a:gd name="T7" fmla="*/ 102 h 164"/>
                  <a:gd name="T8" fmla="*/ 47 w 229"/>
                  <a:gd name="T9" fmla="*/ 81 h 164"/>
                  <a:gd name="T10" fmla="*/ 47 w 229"/>
                  <a:gd name="T11" fmla="*/ 73 h 164"/>
                  <a:gd name="T12" fmla="*/ 31 w 229"/>
                  <a:gd name="T13" fmla="*/ 52 h 164"/>
                  <a:gd name="T14" fmla="*/ 8 w 229"/>
                  <a:gd name="T15" fmla="*/ 61 h 164"/>
                  <a:gd name="T16" fmla="*/ 7 w 229"/>
                  <a:gd name="T17" fmla="*/ 63 h 164"/>
                  <a:gd name="T18" fmla="*/ 0 w 229"/>
                  <a:gd name="T19" fmla="*/ 63 h 164"/>
                  <a:gd name="T20" fmla="*/ 0 w 229"/>
                  <a:gd name="T21" fmla="*/ 0 h 164"/>
                  <a:gd name="T22" fmla="*/ 0 w 229"/>
                  <a:gd name="T23" fmla="*/ 0 h 164"/>
                  <a:gd name="T24" fmla="*/ 42 w 229"/>
                  <a:gd name="T25" fmla="*/ 15 h 164"/>
                  <a:gd name="T26" fmla="*/ 124 w 229"/>
                  <a:gd name="T27" fmla="*/ 64 h 164"/>
                  <a:gd name="T28" fmla="*/ 159 w 229"/>
                  <a:gd name="T29" fmla="*/ 73 h 164"/>
                  <a:gd name="T30" fmla="*/ 201 w 229"/>
                  <a:gd name="T31" fmla="*/ 63 h 164"/>
                  <a:gd name="T32" fmla="*/ 223 w 229"/>
                  <a:gd name="T33" fmla="*/ 89 h 164"/>
                  <a:gd name="T34" fmla="*/ 199 w 229"/>
                  <a:gd name="T35" fmla="*/ 149 h 164"/>
                  <a:gd name="T36" fmla="*/ 194 w 229"/>
                  <a:gd name="T37" fmla="*/ 164 h 164"/>
                  <a:gd name="T38" fmla="*/ 4 w 229"/>
                  <a:gd name="T39" fmla="*/ 164 h 164"/>
                  <a:gd name="T40" fmla="*/ 0 w 229"/>
                  <a:gd name="T41" fmla="*/ 160 h 164"/>
                  <a:gd name="T42" fmla="*/ 0 w 229"/>
                  <a:gd name="T43" fmla="*/ 91 h 164"/>
                  <a:gd name="T44" fmla="*/ 7 w 229"/>
                  <a:gd name="T45" fmla="*/ 9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9" h="164">
                    <a:moveTo>
                      <a:pt x="7" y="91"/>
                    </a:moveTo>
                    <a:cubicBezTo>
                      <a:pt x="7" y="91"/>
                      <a:pt x="7" y="91"/>
                      <a:pt x="8" y="92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2" y="98"/>
                      <a:pt x="18" y="101"/>
                      <a:pt x="25" y="102"/>
                    </a:cubicBezTo>
                    <a:cubicBezTo>
                      <a:pt x="37" y="103"/>
                      <a:pt x="47" y="93"/>
                      <a:pt x="47" y="81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63"/>
                      <a:pt x="40" y="54"/>
                      <a:pt x="31" y="52"/>
                    </a:cubicBezTo>
                    <a:cubicBezTo>
                      <a:pt x="22" y="50"/>
                      <a:pt x="13" y="54"/>
                      <a:pt x="8" y="61"/>
                    </a:cubicBezTo>
                    <a:cubicBezTo>
                      <a:pt x="8" y="62"/>
                      <a:pt x="7" y="62"/>
                      <a:pt x="7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73" y="26"/>
                      <a:pt x="101" y="43"/>
                      <a:pt x="124" y="64"/>
                    </a:cubicBezTo>
                    <a:cubicBezTo>
                      <a:pt x="133" y="73"/>
                      <a:pt x="146" y="76"/>
                      <a:pt x="159" y="73"/>
                    </a:cubicBezTo>
                    <a:cubicBezTo>
                      <a:pt x="201" y="63"/>
                      <a:pt x="201" y="63"/>
                      <a:pt x="201" y="63"/>
                    </a:cubicBezTo>
                    <a:cubicBezTo>
                      <a:pt x="216" y="60"/>
                      <a:pt x="229" y="75"/>
                      <a:pt x="223" y="89"/>
                    </a:cubicBezTo>
                    <a:cubicBezTo>
                      <a:pt x="199" y="149"/>
                      <a:pt x="199" y="149"/>
                      <a:pt x="199" y="149"/>
                    </a:cubicBezTo>
                    <a:cubicBezTo>
                      <a:pt x="197" y="153"/>
                      <a:pt x="195" y="159"/>
                      <a:pt x="194" y="164"/>
                    </a:cubicBezTo>
                    <a:cubicBezTo>
                      <a:pt x="4" y="164"/>
                      <a:pt x="4" y="164"/>
                      <a:pt x="4" y="164"/>
                    </a:cubicBezTo>
                    <a:cubicBezTo>
                      <a:pt x="2" y="164"/>
                      <a:pt x="0" y="162"/>
                      <a:pt x="0" y="160"/>
                    </a:cubicBezTo>
                    <a:cubicBezTo>
                      <a:pt x="0" y="91"/>
                      <a:pt x="0" y="91"/>
                      <a:pt x="0" y="91"/>
                    </a:cubicBezTo>
                    <a:lnTo>
                      <a:pt x="7" y="91"/>
                    </a:lnTo>
                    <a:close/>
                  </a:path>
                </a:pathLst>
              </a:custGeom>
              <a:solidFill>
                <a:srgbClr val="C614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Oval 9"/>
              <p:cNvSpPr>
                <a:spLocks noChangeArrowheads="1"/>
              </p:cNvSpPr>
              <p:nvPr/>
            </p:nvSpPr>
            <p:spPr bwMode="auto">
              <a:xfrm>
                <a:off x="3587348" y="2766788"/>
                <a:ext cx="82973" cy="1777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"/>
              <p:cNvSpPr/>
              <p:nvPr/>
            </p:nvSpPr>
            <p:spPr bwMode="auto">
              <a:xfrm>
                <a:off x="2044729" y="1915045"/>
                <a:ext cx="743370" cy="145626"/>
              </a:xfrm>
              <a:custGeom>
                <a:avLst/>
                <a:gdLst>
                  <a:gd name="T0" fmla="*/ 176 w 185"/>
                  <a:gd name="T1" fmla="*/ 36 h 36"/>
                  <a:gd name="T2" fmla="*/ 174 w 185"/>
                  <a:gd name="T3" fmla="*/ 36 h 36"/>
                  <a:gd name="T4" fmla="*/ 8 w 185"/>
                  <a:gd name="T5" fmla="*/ 20 h 36"/>
                  <a:gd name="T6" fmla="*/ 0 w 185"/>
                  <a:gd name="T7" fmla="*/ 13 h 36"/>
                  <a:gd name="T8" fmla="*/ 7 w 185"/>
                  <a:gd name="T9" fmla="*/ 4 h 36"/>
                  <a:gd name="T10" fmla="*/ 177 w 185"/>
                  <a:gd name="T11" fmla="*/ 20 h 36"/>
                  <a:gd name="T12" fmla="*/ 184 w 185"/>
                  <a:gd name="T13" fmla="*/ 29 h 36"/>
                  <a:gd name="T14" fmla="*/ 176 w 185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6">
                    <a:moveTo>
                      <a:pt x="176" y="36"/>
                    </a:moveTo>
                    <a:cubicBezTo>
                      <a:pt x="175" y="36"/>
                      <a:pt x="175" y="36"/>
                      <a:pt x="174" y="36"/>
                    </a:cubicBezTo>
                    <a:cubicBezTo>
                      <a:pt x="88" y="16"/>
                      <a:pt x="9" y="20"/>
                      <a:pt x="8" y="20"/>
                    </a:cubicBezTo>
                    <a:cubicBezTo>
                      <a:pt x="4" y="20"/>
                      <a:pt x="0" y="17"/>
                      <a:pt x="0" y="13"/>
                    </a:cubicBezTo>
                    <a:cubicBezTo>
                      <a:pt x="0" y="8"/>
                      <a:pt x="3" y="4"/>
                      <a:pt x="7" y="4"/>
                    </a:cubicBezTo>
                    <a:cubicBezTo>
                      <a:pt x="11" y="4"/>
                      <a:pt x="89" y="0"/>
                      <a:pt x="177" y="20"/>
                    </a:cubicBezTo>
                    <a:cubicBezTo>
                      <a:pt x="182" y="21"/>
                      <a:pt x="185" y="25"/>
                      <a:pt x="184" y="29"/>
                    </a:cubicBezTo>
                    <a:cubicBezTo>
                      <a:pt x="183" y="33"/>
                      <a:pt x="179" y="36"/>
                      <a:pt x="176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1"/>
              <p:cNvSpPr/>
              <p:nvPr/>
            </p:nvSpPr>
            <p:spPr bwMode="auto">
              <a:xfrm>
                <a:off x="1089693" y="4072342"/>
                <a:ext cx="2424842" cy="365758"/>
              </a:xfrm>
              <a:custGeom>
                <a:avLst/>
                <a:gdLst>
                  <a:gd name="T0" fmla="*/ 73 w 604"/>
                  <a:gd name="T1" fmla="*/ 0 h 91"/>
                  <a:gd name="T2" fmla="*/ 73 w 604"/>
                  <a:gd name="T3" fmla="*/ 7 h 91"/>
                  <a:gd name="T4" fmla="*/ 71 w 604"/>
                  <a:gd name="T5" fmla="*/ 9 h 91"/>
                  <a:gd name="T6" fmla="*/ 71 w 604"/>
                  <a:gd name="T7" fmla="*/ 9 h 91"/>
                  <a:gd name="T8" fmla="*/ 62 w 604"/>
                  <a:gd name="T9" fmla="*/ 26 h 91"/>
                  <a:gd name="T10" fmla="*/ 83 w 604"/>
                  <a:gd name="T11" fmla="*/ 47 h 91"/>
                  <a:gd name="T12" fmla="*/ 91 w 604"/>
                  <a:gd name="T13" fmla="*/ 47 h 91"/>
                  <a:gd name="T14" fmla="*/ 112 w 604"/>
                  <a:gd name="T15" fmla="*/ 26 h 91"/>
                  <a:gd name="T16" fmla="*/ 103 w 604"/>
                  <a:gd name="T17" fmla="*/ 9 h 91"/>
                  <a:gd name="T18" fmla="*/ 101 w 604"/>
                  <a:gd name="T19" fmla="*/ 7 h 91"/>
                  <a:gd name="T20" fmla="*/ 101 w 604"/>
                  <a:gd name="T21" fmla="*/ 0 h 91"/>
                  <a:gd name="T22" fmla="*/ 498 w 604"/>
                  <a:gd name="T23" fmla="*/ 0 h 91"/>
                  <a:gd name="T24" fmla="*/ 498 w 604"/>
                  <a:gd name="T25" fmla="*/ 7 h 91"/>
                  <a:gd name="T26" fmla="*/ 496 w 604"/>
                  <a:gd name="T27" fmla="*/ 9 h 91"/>
                  <a:gd name="T28" fmla="*/ 496 w 604"/>
                  <a:gd name="T29" fmla="*/ 9 h 91"/>
                  <a:gd name="T30" fmla="*/ 486 w 604"/>
                  <a:gd name="T31" fmla="*/ 26 h 91"/>
                  <a:gd name="T32" fmla="*/ 507 w 604"/>
                  <a:gd name="T33" fmla="*/ 47 h 91"/>
                  <a:gd name="T34" fmla="*/ 516 w 604"/>
                  <a:gd name="T35" fmla="*/ 47 h 91"/>
                  <a:gd name="T36" fmla="*/ 537 w 604"/>
                  <a:gd name="T37" fmla="*/ 26 h 91"/>
                  <a:gd name="T38" fmla="*/ 527 w 604"/>
                  <a:gd name="T39" fmla="*/ 9 h 91"/>
                  <a:gd name="T40" fmla="*/ 526 w 604"/>
                  <a:gd name="T41" fmla="*/ 7 h 91"/>
                  <a:gd name="T42" fmla="*/ 526 w 604"/>
                  <a:gd name="T43" fmla="*/ 0 h 91"/>
                  <a:gd name="T44" fmla="*/ 604 w 604"/>
                  <a:gd name="T45" fmla="*/ 0 h 91"/>
                  <a:gd name="T46" fmla="*/ 598 w 604"/>
                  <a:gd name="T47" fmla="*/ 5 h 91"/>
                  <a:gd name="T48" fmla="*/ 584 w 604"/>
                  <a:gd name="T49" fmla="*/ 50 h 91"/>
                  <a:gd name="T50" fmla="*/ 591 w 604"/>
                  <a:gd name="T51" fmla="*/ 72 h 91"/>
                  <a:gd name="T52" fmla="*/ 576 w 604"/>
                  <a:gd name="T53" fmla="*/ 91 h 91"/>
                  <a:gd name="T54" fmla="*/ 483 w 604"/>
                  <a:gd name="T55" fmla="*/ 91 h 91"/>
                  <a:gd name="T56" fmla="*/ 463 w 604"/>
                  <a:gd name="T57" fmla="*/ 79 h 91"/>
                  <a:gd name="T58" fmla="*/ 452 w 604"/>
                  <a:gd name="T59" fmla="*/ 62 h 91"/>
                  <a:gd name="T60" fmla="*/ 442 w 604"/>
                  <a:gd name="T61" fmla="*/ 57 h 91"/>
                  <a:gd name="T62" fmla="*/ 440 w 604"/>
                  <a:gd name="T63" fmla="*/ 57 h 91"/>
                  <a:gd name="T64" fmla="*/ 160 w 604"/>
                  <a:gd name="T65" fmla="*/ 49 h 91"/>
                  <a:gd name="T66" fmla="*/ 158 w 604"/>
                  <a:gd name="T67" fmla="*/ 49 h 91"/>
                  <a:gd name="T68" fmla="*/ 126 w 604"/>
                  <a:gd name="T69" fmla="*/ 64 h 91"/>
                  <a:gd name="T70" fmla="*/ 123 w 604"/>
                  <a:gd name="T71" fmla="*/ 71 h 91"/>
                  <a:gd name="T72" fmla="*/ 91 w 604"/>
                  <a:gd name="T73" fmla="*/ 91 h 91"/>
                  <a:gd name="T74" fmla="*/ 32 w 604"/>
                  <a:gd name="T75" fmla="*/ 91 h 91"/>
                  <a:gd name="T76" fmla="*/ 4 w 604"/>
                  <a:gd name="T77" fmla="*/ 65 h 91"/>
                  <a:gd name="T78" fmla="*/ 0 w 604"/>
                  <a:gd name="T79" fmla="*/ 0 h 91"/>
                  <a:gd name="T80" fmla="*/ 73 w 604"/>
                  <a:gd name="T8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4" h="91">
                    <a:moveTo>
                      <a:pt x="73" y="0"/>
                    </a:moveTo>
                    <a:cubicBezTo>
                      <a:pt x="73" y="7"/>
                      <a:pt x="73" y="7"/>
                      <a:pt x="73" y="7"/>
                    </a:cubicBezTo>
                    <a:cubicBezTo>
                      <a:pt x="73" y="7"/>
                      <a:pt x="72" y="8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65" y="13"/>
                      <a:pt x="62" y="19"/>
                      <a:pt x="62" y="26"/>
                    </a:cubicBezTo>
                    <a:cubicBezTo>
                      <a:pt x="62" y="38"/>
                      <a:pt x="71" y="47"/>
                      <a:pt x="83" y="47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103" y="47"/>
                      <a:pt x="112" y="38"/>
                      <a:pt x="112" y="26"/>
                    </a:cubicBezTo>
                    <a:cubicBezTo>
                      <a:pt x="112" y="19"/>
                      <a:pt x="109" y="13"/>
                      <a:pt x="103" y="9"/>
                    </a:cubicBezTo>
                    <a:cubicBezTo>
                      <a:pt x="102" y="8"/>
                      <a:pt x="101" y="7"/>
                      <a:pt x="101" y="7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98" y="7"/>
                      <a:pt x="498" y="7"/>
                      <a:pt x="498" y="7"/>
                    </a:cubicBezTo>
                    <a:cubicBezTo>
                      <a:pt x="498" y="7"/>
                      <a:pt x="497" y="8"/>
                      <a:pt x="496" y="9"/>
                    </a:cubicBezTo>
                    <a:cubicBezTo>
                      <a:pt x="496" y="9"/>
                      <a:pt x="496" y="9"/>
                      <a:pt x="496" y="9"/>
                    </a:cubicBezTo>
                    <a:cubicBezTo>
                      <a:pt x="490" y="13"/>
                      <a:pt x="486" y="19"/>
                      <a:pt x="486" y="26"/>
                    </a:cubicBezTo>
                    <a:cubicBezTo>
                      <a:pt x="486" y="38"/>
                      <a:pt x="496" y="47"/>
                      <a:pt x="507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8" y="47"/>
                      <a:pt x="537" y="38"/>
                      <a:pt x="537" y="26"/>
                    </a:cubicBezTo>
                    <a:cubicBezTo>
                      <a:pt x="537" y="19"/>
                      <a:pt x="533" y="13"/>
                      <a:pt x="527" y="9"/>
                    </a:cubicBezTo>
                    <a:cubicBezTo>
                      <a:pt x="526" y="8"/>
                      <a:pt x="526" y="7"/>
                      <a:pt x="526" y="7"/>
                    </a:cubicBezTo>
                    <a:cubicBezTo>
                      <a:pt x="526" y="0"/>
                      <a:pt x="526" y="0"/>
                      <a:pt x="526" y="0"/>
                    </a:cubicBezTo>
                    <a:cubicBezTo>
                      <a:pt x="604" y="0"/>
                      <a:pt x="604" y="0"/>
                      <a:pt x="604" y="0"/>
                    </a:cubicBezTo>
                    <a:cubicBezTo>
                      <a:pt x="602" y="2"/>
                      <a:pt x="600" y="3"/>
                      <a:pt x="598" y="5"/>
                    </a:cubicBezTo>
                    <a:cubicBezTo>
                      <a:pt x="585" y="16"/>
                      <a:pt x="580" y="33"/>
                      <a:pt x="584" y="50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3" y="81"/>
                      <a:pt x="586" y="91"/>
                      <a:pt x="576" y="91"/>
                    </a:cubicBezTo>
                    <a:cubicBezTo>
                      <a:pt x="483" y="91"/>
                      <a:pt x="483" y="91"/>
                      <a:pt x="483" y="91"/>
                    </a:cubicBezTo>
                    <a:cubicBezTo>
                      <a:pt x="475" y="91"/>
                      <a:pt x="467" y="87"/>
                      <a:pt x="463" y="79"/>
                    </a:cubicBezTo>
                    <a:cubicBezTo>
                      <a:pt x="452" y="62"/>
                      <a:pt x="452" y="62"/>
                      <a:pt x="452" y="62"/>
                    </a:cubicBezTo>
                    <a:cubicBezTo>
                      <a:pt x="450" y="58"/>
                      <a:pt x="446" y="56"/>
                      <a:pt x="442" y="57"/>
                    </a:cubicBezTo>
                    <a:cubicBezTo>
                      <a:pt x="440" y="57"/>
                      <a:pt x="440" y="57"/>
                      <a:pt x="440" y="57"/>
                    </a:cubicBezTo>
                    <a:cubicBezTo>
                      <a:pt x="363" y="73"/>
                      <a:pt x="237" y="70"/>
                      <a:pt x="160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45" y="45"/>
                      <a:pt x="132" y="52"/>
                      <a:pt x="126" y="64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17" y="83"/>
                      <a:pt x="105" y="91"/>
                      <a:pt x="91" y="91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17" y="91"/>
                      <a:pt x="5" y="79"/>
                      <a:pt x="4" y="6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3FAC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2"/>
              <p:cNvSpPr/>
              <p:nvPr/>
            </p:nvSpPr>
            <p:spPr bwMode="auto">
              <a:xfrm>
                <a:off x="1321679" y="2614388"/>
                <a:ext cx="1004142" cy="682410"/>
              </a:xfrm>
              <a:custGeom>
                <a:avLst/>
                <a:gdLst>
                  <a:gd name="T0" fmla="*/ 173 w 250"/>
                  <a:gd name="T1" fmla="*/ 0 h 170"/>
                  <a:gd name="T2" fmla="*/ 173 w 250"/>
                  <a:gd name="T3" fmla="*/ 7 h 170"/>
                  <a:gd name="T4" fmla="*/ 172 w 250"/>
                  <a:gd name="T5" fmla="*/ 9 h 170"/>
                  <a:gd name="T6" fmla="*/ 171 w 250"/>
                  <a:gd name="T7" fmla="*/ 9 h 170"/>
                  <a:gd name="T8" fmla="*/ 162 w 250"/>
                  <a:gd name="T9" fmla="*/ 25 h 170"/>
                  <a:gd name="T10" fmla="*/ 183 w 250"/>
                  <a:gd name="T11" fmla="*/ 48 h 170"/>
                  <a:gd name="T12" fmla="*/ 191 w 250"/>
                  <a:gd name="T13" fmla="*/ 48 h 170"/>
                  <a:gd name="T14" fmla="*/ 212 w 250"/>
                  <a:gd name="T15" fmla="*/ 32 h 170"/>
                  <a:gd name="T16" fmla="*/ 203 w 250"/>
                  <a:gd name="T17" fmla="*/ 9 h 170"/>
                  <a:gd name="T18" fmla="*/ 201 w 250"/>
                  <a:gd name="T19" fmla="*/ 8 h 170"/>
                  <a:gd name="T20" fmla="*/ 201 w 250"/>
                  <a:gd name="T21" fmla="*/ 0 h 170"/>
                  <a:gd name="T22" fmla="*/ 246 w 250"/>
                  <a:gd name="T23" fmla="*/ 0 h 170"/>
                  <a:gd name="T24" fmla="*/ 250 w 250"/>
                  <a:gd name="T25" fmla="*/ 4 h 170"/>
                  <a:gd name="T26" fmla="*/ 250 w 250"/>
                  <a:gd name="T27" fmla="*/ 166 h 170"/>
                  <a:gd name="T28" fmla="*/ 246 w 250"/>
                  <a:gd name="T29" fmla="*/ 170 h 170"/>
                  <a:gd name="T30" fmla="*/ 4 w 250"/>
                  <a:gd name="T31" fmla="*/ 170 h 170"/>
                  <a:gd name="T32" fmla="*/ 0 w 250"/>
                  <a:gd name="T33" fmla="*/ 166 h 170"/>
                  <a:gd name="T34" fmla="*/ 0 w 250"/>
                  <a:gd name="T35" fmla="*/ 4 h 170"/>
                  <a:gd name="T36" fmla="*/ 4 w 250"/>
                  <a:gd name="T37" fmla="*/ 0 h 170"/>
                  <a:gd name="T38" fmla="*/ 173 w 250"/>
                  <a:gd name="T3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70">
                    <a:moveTo>
                      <a:pt x="173" y="0"/>
                    </a:move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8"/>
                      <a:pt x="173" y="8"/>
                      <a:pt x="172" y="9"/>
                    </a:cubicBezTo>
                    <a:cubicBezTo>
                      <a:pt x="171" y="9"/>
                      <a:pt x="171" y="9"/>
                      <a:pt x="171" y="9"/>
                    </a:cubicBezTo>
                    <a:cubicBezTo>
                      <a:pt x="166" y="13"/>
                      <a:pt x="162" y="19"/>
                      <a:pt x="162" y="25"/>
                    </a:cubicBezTo>
                    <a:cubicBezTo>
                      <a:pt x="161" y="38"/>
                      <a:pt x="171" y="48"/>
                      <a:pt x="183" y="48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1" y="48"/>
                      <a:pt x="210" y="41"/>
                      <a:pt x="212" y="32"/>
                    </a:cubicBezTo>
                    <a:cubicBezTo>
                      <a:pt x="214" y="23"/>
                      <a:pt x="210" y="14"/>
                      <a:pt x="203" y="9"/>
                    </a:cubicBezTo>
                    <a:cubicBezTo>
                      <a:pt x="202" y="8"/>
                      <a:pt x="201" y="8"/>
                      <a:pt x="201" y="8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8" y="0"/>
                      <a:pt x="250" y="2"/>
                      <a:pt x="250" y="4"/>
                    </a:cubicBezTo>
                    <a:cubicBezTo>
                      <a:pt x="250" y="166"/>
                      <a:pt x="250" y="166"/>
                      <a:pt x="250" y="166"/>
                    </a:cubicBezTo>
                    <a:cubicBezTo>
                      <a:pt x="250" y="168"/>
                      <a:pt x="248" y="170"/>
                      <a:pt x="246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B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3"/>
              <p:cNvSpPr/>
              <p:nvPr/>
            </p:nvSpPr>
            <p:spPr bwMode="auto">
              <a:xfrm>
                <a:off x="759495" y="1811753"/>
                <a:ext cx="1021075" cy="955036"/>
              </a:xfrm>
              <a:custGeom>
                <a:avLst/>
                <a:gdLst>
                  <a:gd name="T0" fmla="*/ 20 w 254"/>
                  <a:gd name="T1" fmla="*/ 60 h 238"/>
                  <a:gd name="T2" fmla="*/ 64 w 254"/>
                  <a:gd name="T3" fmla="*/ 93 h 238"/>
                  <a:gd name="T4" fmla="*/ 93 w 254"/>
                  <a:gd name="T5" fmla="*/ 88 h 238"/>
                  <a:gd name="T6" fmla="*/ 138 w 254"/>
                  <a:gd name="T7" fmla="*/ 49 h 238"/>
                  <a:gd name="T8" fmla="*/ 139 w 254"/>
                  <a:gd name="T9" fmla="*/ 48 h 238"/>
                  <a:gd name="T10" fmla="*/ 254 w 254"/>
                  <a:gd name="T11" fmla="*/ 0 h 238"/>
                  <a:gd name="T12" fmla="*/ 254 w 254"/>
                  <a:gd name="T13" fmla="*/ 88 h 238"/>
                  <a:gd name="T14" fmla="*/ 248 w 254"/>
                  <a:gd name="T15" fmla="*/ 88 h 238"/>
                  <a:gd name="T16" fmla="*/ 246 w 254"/>
                  <a:gd name="T17" fmla="*/ 86 h 238"/>
                  <a:gd name="T18" fmla="*/ 246 w 254"/>
                  <a:gd name="T19" fmla="*/ 85 h 238"/>
                  <a:gd name="T20" fmla="*/ 230 w 254"/>
                  <a:gd name="T21" fmla="*/ 76 h 238"/>
                  <a:gd name="T22" fmla="*/ 208 w 254"/>
                  <a:gd name="T23" fmla="*/ 97 h 238"/>
                  <a:gd name="T24" fmla="*/ 208 w 254"/>
                  <a:gd name="T25" fmla="*/ 105 h 238"/>
                  <a:gd name="T26" fmla="*/ 224 w 254"/>
                  <a:gd name="T27" fmla="*/ 126 h 238"/>
                  <a:gd name="T28" fmla="*/ 246 w 254"/>
                  <a:gd name="T29" fmla="*/ 117 h 238"/>
                  <a:gd name="T30" fmla="*/ 248 w 254"/>
                  <a:gd name="T31" fmla="*/ 116 h 238"/>
                  <a:gd name="T32" fmla="*/ 254 w 254"/>
                  <a:gd name="T33" fmla="*/ 116 h 238"/>
                  <a:gd name="T34" fmla="*/ 254 w 254"/>
                  <a:gd name="T35" fmla="*/ 185 h 238"/>
                  <a:gd name="T36" fmla="*/ 250 w 254"/>
                  <a:gd name="T37" fmla="*/ 189 h 238"/>
                  <a:gd name="T38" fmla="*/ 92 w 254"/>
                  <a:gd name="T39" fmla="*/ 189 h 238"/>
                  <a:gd name="T40" fmla="*/ 92 w 254"/>
                  <a:gd name="T41" fmla="*/ 209 h 238"/>
                  <a:gd name="T42" fmla="*/ 98 w 254"/>
                  <a:gd name="T43" fmla="*/ 217 h 238"/>
                  <a:gd name="T44" fmla="*/ 103 w 254"/>
                  <a:gd name="T45" fmla="*/ 229 h 238"/>
                  <a:gd name="T46" fmla="*/ 92 w 254"/>
                  <a:gd name="T47" fmla="*/ 238 h 238"/>
                  <a:gd name="T48" fmla="*/ 84 w 254"/>
                  <a:gd name="T49" fmla="*/ 238 h 238"/>
                  <a:gd name="T50" fmla="*/ 73 w 254"/>
                  <a:gd name="T51" fmla="*/ 230 h 238"/>
                  <a:gd name="T52" fmla="*/ 77 w 254"/>
                  <a:gd name="T53" fmla="*/ 218 h 238"/>
                  <a:gd name="T54" fmla="*/ 78 w 254"/>
                  <a:gd name="T55" fmla="*/ 217 h 238"/>
                  <a:gd name="T56" fmla="*/ 84 w 254"/>
                  <a:gd name="T57" fmla="*/ 208 h 238"/>
                  <a:gd name="T58" fmla="*/ 84 w 254"/>
                  <a:gd name="T59" fmla="*/ 208 h 238"/>
                  <a:gd name="T60" fmla="*/ 84 w 254"/>
                  <a:gd name="T61" fmla="*/ 189 h 238"/>
                  <a:gd name="T62" fmla="*/ 28 w 254"/>
                  <a:gd name="T63" fmla="*/ 189 h 238"/>
                  <a:gd name="T64" fmla="*/ 30 w 254"/>
                  <a:gd name="T65" fmla="*/ 185 h 238"/>
                  <a:gd name="T66" fmla="*/ 30 w 254"/>
                  <a:gd name="T67" fmla="*/ 184 h 238"/>
                  <a:gd name="T68" fmla="*/ 45 w 254"/>
                  <a:gd name="T69" fmla="*/ 152 h 238"/>
                  <a:gd name="T70" fmla="*/ 40 w 254"/>
                  <a:gd name="T71" fmla="*/ 126 h 238"/>
                  <a:gd name="T72" fmla="*/ 1 w 254"/>
                  <a:gd name="T73" fmla="*/ 67 h 238"/>
                  <a:gd name="T74" fmla="*/ 20 w 254"/>
                  <a:gd name="T75" fmla="*/ 6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4" h="238">
                    <a:moveTo>
                      <a:pt x="20" y="60"/>
                    </a:moveTo>
                    <a:cubicBezTo>
                      <a:pt x="32" y="76"/>
                      <a:pt x="49" y="87"/>
                      <a:pt x="64" y="93"/>
                    </a:cubicBezTo>
                    <a:cubicBezTo>
                      <a:pt x="74" y="98"/>
                      <a:pt x="85" y="95"/>
                      <a:pt x="93" y="88"/>
                    </a:cubicBezTo>
                    <a:cubicBezTo>
                      <a:pt x="106" y="73"/>
                      <a:pt x="122" y="61"/>
                      <a:pt x="138" y="49"/>
                    </a:cubicBezTo>
                    <a:cubicBezTo>
                      <a:pt x="139" y="48"/>
                      <a:pt x="139" y="48"/>
                      <a:pt x="139" y="48"/>
                    </a:cubicBezTo>
                    <a:cubicBezTo>
                      <a:pt x="174" y="24"/>
                      <a:pt x="213" y="8"/>
                      <a:pt x="254" y="0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48" y="88"/>
                      <a:pt x="248" y="88"/>
                      <a:pt x="248" y="88"/>
                    </a:cubicBezTo>
                    <a:cubicBezTo>
                      <a:pt x="248" y="88"/>
                      <a:pt x="247" y="87"/>
                      <a:pt x="246" y="86"/>
                    </a:cubicBezTo>
                    <a:cubicBezTo>
                      <a:pt x="246" y="85"/>
                      <a:pt x="246" y="85"/>
                      <a:pt x="246" y="85"/>
                    </a:cubicBezTo>
                    <a:cubicBezTo>
                      <a:pt x="242" y="80"/>
                      <a:pt x="236" y="77"/>
                      <a:pt x="230" y="76"/>
                    </a:cubicBezTo>
                    <a:cubicBezTo>
                      <a:pt x="218" y="76"/>
                      <a:pt x="208" y="85"/>
                      <a:pt x="208" y="97"/>
                    </a:cubicBezTo>
                    <a:cubicBezTo>
                      <a:pt x="208" y="105"/>
                      <a:pt x="208" y="105"/>
                      <a:pt x="208" y="105"/>
                    </a:cubicBezTo>
                    <a:cubicBezTo>
                      <a:pt x="208" y="115"/>
                      <a:pt x="214" y="124"/>
                      <a:pt x="224" y="126"/>
                    </a:cubicBezTo>
                    <a:cubicBezTo>
                      <a:pt x="233" y="128"/>
                      <a:pt x="241" y="125"/>
                      <a:pt x="246" y="117"/>
                    </a:cubicBezTo>
                    <a:cubicBezTo>
                      <a:pt x="247" y="116"/>
                      <a:pt x="248" y="116"/>
                      <a:pt x="248" y="116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4" y="187"/>
                      <a:pt x="253" y="189"/>
                      <a:pt x="250" y="189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92" y="211"/>
                      <a:pt x="94" y="214"/>
                      <a:pt x="98" y="217"/>
                    </a:cubicBezTo>
                    <a:cubicBezTo>
                      <a:pt x="102" y="220"/>
                      <a:pt x="104" y="224"/>
                      <a:pt x="103" y="229"/>
                    </a:cubicBezTo>
                    <a:cubicBezTo>
                      <a:pt x="102" y="234"/>
                      <a:pt x="97" y="238"/>
                      <a:pt x="92" y="238"/>
                    </a:cubicBezTo>
                    <a:cubicBezTo>
                      <a:pt x="84" y="238"/>
                      <a:pt x="84" y="238"/>
                      <a:pt x="84" y="238"/>
                    </a:cubicBezTo>
                    <a:cubicBezTo>
                      <a:pt x="79" y="238"/>
                      <a:pt x="74" y="235"/>
                      <a:pt x="73" y="230"/>
                    </a:cubicBezTo>
                    <a:cubicBezTo>
                      <a:pt x="71" y="225"/>
                      <a:pt x="73" y="220"/>
                      <a:pt x="77" y="218"/>
                    </a:cubicBezTo>
                    <a:cubicBezTo>
                      <a:pt x="78" y="217"/>
                      <a:pt x="78" y="217"/>
                      <a:pt x="78" y="217"/>
                    </a:cubicBezTo>
                    <a:cubicBezTo>
                      <a:pt x="83" y="214"/>
                      <a:pt x="84" y="210"/>
                      <a:pt x="84" y="208"/>
                    </a:cubicBezTo>
                    <a:cubicBezTo>
                      <a:pt x="84" y="208"/>
                      <a:pt x="84" y="208"/>
                      <a:pt x="84" y="208"/>
                    </a:cubicBezTo>
                    <a:cubicBezTo>
                      <a:pt x="84" y="189"/>
                      <a:pt x="84" y="189"/>
                      <a:pt x="84" y="189"/>
                    </a:cubicBezTo>
                    <a:cubicBezTo>
                      <a:pt x="28" y="189"/>
                      <a:pt x="28" y="189"/>
                      <a:pt x="28" y="189"/>
                    </a:cubicBezTo>
                    <a:cubicBezTo>
                      <a:pt x="29" y="188"/>
                      <a:pt x="29" y="187"/>
                      <a:pt x="30" y="185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5" y="173"/>
                      <a:pt x="40" y="162"/>
                      <a:pt x="45" y="152"/>
                    </a:cubicBezTo>
                    <a:cubicBezTo>
                      <a:pt x="50" y="144"/>
                      <a:pt x="48" y="133"/>
                      <a:pt x="40" y="126"/>
                    </a:cubicBezTo>
                    <a:cubicBezTo>
                      <a:pt x="14" y="106"/>
                      <a:pt x="4" y="85"/>
                      <a:pt x="1" y="67"/>
                    </a:cubicBezTo>
                    <a:cubicBezTo>
                      <a:pt x="0" y="56"/>
                      <a:pt x="14" y="51"/>
                      <a:pt x="20" y="60"/>
                    </a:cubicBezTo>
                    <a:close/>
                  </a:path>
                </a:pathLst>
              </a:custGeom>
              <a:solidFill>
                <a:srgbClr val="F78D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4"/>
              <p:cNvSpPr/>
              <p:nvPr/>
            </p:nvSpPr>
            <p:spPr bwMode="auto">
              <a:xfrm>
                <a:off x="2369848" y="2614388"/>
                <a:ext cx="995676" cy="682410"/>
              </a:xfrm>
              <a:custGeom>
                <a:avLst/>
                <a:gdLst>
                  <a:gd name="T0" fmla="*/ 248 w 248"/>
                  <a:gd name="T1" fmla="*/ 4 h 170"/>
                  <a:gd name="T2" fmla="*/ 248 w 248"/>
                  <a:gd name="T3" fmla="*/ 94 h 170"/>
                  <a:gd name="T4" fmla="*/ 241 w 248"/>
                  <a:gd name="T5" fmla="*/ 94 h 170"/>
                  <a:gd name="T6" fmla="*/ 239 w 248"/>
                  <a:gd name="T7" fmla="*/ 92 h 170"/>
                  <a:gd name="T8" fmla="*/ 239 w 248"/>
                  <a:gd name="T9" fmla="*/ 92 h 170"/>
                  <a:gd name="T10" fmla="*/ 223 w 248"/>
                  <a:gd name="T11" fmla="*/ 82 h 170"/>
                  <a:gd name="T12" fmla="*/ 201 w 248"/>
                  <a:gd name="T13" fmla="*/ 103 h 170"/>
                  <a:gd name="T14" fmla="*/ 201 w 248"/>
                  <a:gd name="T15" fmla="*/ 111 h 170"/>
                  <a:gd name="T16" fmla="*/ 217 w 248"/>
                  <a:gd name="T17" fmla="*/ 132 h 170"/>
                  <a:gd name="T18" fmla="*/ 239 w 248"/>
                  <a:gd name="T19" fmla="*/ 123 h 170"/>
                  <a:gd name="T20" fmla="*/ 241 w 248"/>
                  <a:gd name="T21" fmla="*/ 122 h 170"/>
                  <a:gd name="T22" fmla="*/ 248 w 248"/>
                  <a:gd name="T23" fmla="*/ 122 h 170"/>
                  <a:gd name="T24" fmla="*/ 248 w 248"/>
                  <a:gd name="T25" fmla="*/ 166 h 170"/>
                  <a:gd name="T26" fmla="*/ 244 w 248"/>
                  <a:gd name="T27" fmla="*/ 170 h 170"/>
                  <a:gd name="T28" fmla="*/ 4 w 248"/>
                  <a:gd name="T29" fmla="*/ 170 h 170"/>
                  <a:gd name="T30" fmla="*/ 0 w 248"/>
                  <a:gd name="T31" fmla="*/ 166 h 170"/>
                  <a:gd name="T32" fmla="*/ 0 w 248"/>
                  <a:gd name="T33" fmla="*/ 4 h 170"/>
                  <a:gd name="T34" fmla="*/ 4 w 248"/>
                  <a:gd name="T35" fmla="*/ 0 h 170"/>
                  <a:gd name="T36" fmla="*/ 244 w 248"/>
                  <a:gd name="T37" fmla="*/ 0 h 170"/>
                  <a:gd name="T38" fmla="*/ 248 w 248"/>
                  <a:gd name="T39" fmla="*/ 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8" h="170">
                    <a:moveTo>
                      <a:pt x="248" y="4"/>
                    </a:moveTo>
                    <a:cubicBezTo>
                      <a:pt x="248" y="94"/>
                      <a:pt x="248" y="94"/>
                      <a:pt x="248" y="94"/>
                    </a:cubicBezTo>
                    <a:cubicBezTo>
                      <a:pt x="241" y="94"/>
                      <a:pt x="241" y="94"/>
                      <a:pt x="241" y="94"/>
                    </a:cubicBezTo>
                    <a:cubicBezTo>
                      <a:pt x="241" y="94"/>
                      <a:pt x="240" y="93"/>
                      <a:pt x="239" y="92"/>
                    </a:cubicBezTo>
                    <a:cubicBezTo>
                      <a:pt x="239" y="92"/>
                      <a:pt x="239" y="92"/>
                      <a:pt x="239" y="92"/>
                    </a:cubicBezTo>
                    <a:cubicBezTo>
                      <a:pt x="235" y="86"/>
                      <a:pt x="229" y="83"/>
                      <a:pt x="223" y="82"/>
                    </a:cubicBezTo>
                    <a:cubicBezTo>
                      <a:pt x="211" y="82"/>
                      <a:pt x="201" y="91"/>
                      <a:pt x="201" y="103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1"/>
                      <a:pt x="207" y="130"/>
                      <a:pt x="217" y="132"/>
                    </a:cubicBezTo>
                    <a:cubicBezTo>
                      <a:pt x="226" y="134"/>
                      <a:pt x="234" y="131"/>
                      <a:pt x="239" y="123"/>
                    </a:cubicBezTo>
                    <a:cubicBezTo>
                      <a:pt x="240" y="122"/>
                      <a:pt x="241" y="122"/>
                      <a:pt x="241" y="122"/>
                    </a:cubicBezTo>
                    <a:cubicBezTo>
                      <a:pt x="248" y="122"/>
                      <a:pt x="248" y="122"/>
                      <a:pt x="248" y="122"/>
                    </a:cubicBezTo>
                    <a:cubicBezTo>
                      <a:pt x="248" y="166"/>
                      <a:pt x="248" y="166"/>
                      <a:pt x="248" y="166"/>
                    </a:cubicBezTo>
                    <a:cubicBezTo>
                      <a:pt x="248" y="168"/>
                      <a:pt x="246" y="170"/>
                      <a:pt x="244" y="170"/>
                    </a:cubicBezTo>
                    <a:cubicBezTo>
                      <a:pt x="4" y="170"/>
                      <a:pt x="4" y="170"/>
                      <a:pt x="4" y="170"/>
                    </a:cubicBezTo>
                    <a:cubicBezTo>
                      <a:pt x="2" y="170"/>
                      <a:pt x="0" y="168"/>
                      <a:pt x="0" y="16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6" y="0"/>
                      <a:pt x="248" y="2"/>
                      <a:pt x="248" y="4"/>
                    </a:cubicBezTo>
                    <a:close/>
                  </a:path>
                </a:pathLst>
              </a:custGeom>
              <a:solidFill>
                <a:srgbClr val="D74B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"/>
              <p:cNvSpPr/>
              <p:nvPr/>
            </p:nvSpPr>
            <p:spPr bwMode="auto">
              <a:xfrm>
                <a:off x="2173421" y="3345905"/>
                <a:ext cx="1192101" cy="875449"/>
              </a:xfrm>
              <a:custGeom>
                <a:avLst/>
                <a:gdLst>
                  <a:gd name="T0" fmla="*/ 13 w 297"/>
                  <a:gd name="T1" fmla="*/ 64 h 218"/>
                  <a:gd name="T2" fmla="*/ 20 w 297"/>
                  <a:gd name="T3" fmla="*/ 69 h 218"/>
                  <a:gd name="T4" fmla="*/ 21 w 297"/>
                  <a:gd name="T5" fmla="*/ 69 h 218"/>
                  <a:gd name="T6" fmla="*/ 30 w 297"/>
                  <a:gd name="T7" fmla="*/ 75 h 218"/>
                  <a:gd name="T8" fmla="*/ 30 w 297"/>
                  <a:gd name="T9" fmla="*/ 75 h 218"/>
                  <a:gd name="T10" fmla="*/ 49 w 297"/>
                  <a:gd name="T11" fmla="*/ 75 h 218"/>
                  <a:gd name="T12" fmla="*/ 49 w 297"/>
                  <a:gd name="T13" fmla="*/ 3 h 218"/>
                  <a:gd name="T14" fmla="*/ 53 w 297"/>
                  <a:gd name="T15" fmla="*/ 0 h 218"/>
                  <a:gd name="T16" fmla="*/ 293 w 297"/>
                  <a:gd name="T17" fmla="*/ 0 h 218"/>
                  <a:gd name="T18" fmla="*/ 297 w 297"/>
                  <a:gd name="T19" fmla="*/ 3 h 218"/>
                  <a:gd name="T20" fmla="*/ 297 w 297"/>
                  <a:gd name="T21" fmla="*/ 65 h 218"/>
                  <a:gd name="T22" fmla="*/ 290 w 297"/>
                  <a:gd name="T23" fmla="*/ 65 h 218"/>
                  <a:gd name="T24" fmla="*/ 288 w 297"/>
                  <a:gd name="T25" fmla="*/ 63 h 218"/>
                  <a:gd name="T26" fmla="*/ 288 w 297"/>
                  <a:gd name="T27" fmla="*/ 63 h 218"/>
                  <a:gd name="T28" fmla="*/ 272 w 297"/>
                  <a:gd name="T29" fmla="*/ 54 h 218"/>
                  <a:gd name="T30" fmla="*/ 250 w 297"/>
                  <a:gd name="T31" fmla="*/ 75 h 218"/>
                  <a:gd name="T32" fmla="*/ 250 w 297"/>
                  <a:gd name="T33" fmla="*/ 83 h 218"/>
                  <a:gd name="T34" fmla="*/ 266 w 297"/>
                  <a:gd name="T35" fmla="*/ 104 h 218"/>
                  <a:gd name="T36" fmla="*/ 288 w 297"/>
                  <a:gd name="T37" fmla="*/ 95 h 218"/>
                  <a:gd name="T38" fmla="*/ 290 w 297"/>
                  <a:gd name="T39" fmla="*/ 93 h 218"/>
                  <a:gd name="T40" fmla="*/ 297 w 297"/>
                  <a:gd name="T41" fmla="*/ 93 h 218"/>
                  <a:gd name="T42" fmla="*/ 297 w 297"/>
                  <a:gd name="T43" fmla="*/ 165 h 218"/>
                  <a:gd name="T44" fmla="*/ 293 w 297"/>
                  <a:gd name="T45" fmla="*/ 169 h 218"/>
                  <a:gd name="T46" fmla="*/ 246 w 297"/>
                  <a:gd name="T47" fmla="*/ 169 h 218"/>
                  <a:gd name="T48" fmla="*/ 246 w 297"/>
                  <a:gd name="T49" fmla="*/ 189 h 218"/>
                  <a:gd name="T50" fmla="*/ 252 w 297"/>
                  <a:gd name="T51" fmla="*/ 198 h 218"/>
                  <a:gd name="T52" fmla="*/ 257 w 297"/>
                  <a:gd name="T53" fmla="*/ 209 h 218"/>
                  <a:gd name="T54" fmla="*/ 245 w 297"/>
                  <a:gd name="T55" fmla="*/ 218 h 218"/>
                  <a:gd name="T56" fmla="*/ 238 w 297"/>
                  <a:gd name="T57" fmla="*/ 218 h 218"/>
                  <a:gd name="T58" fmla="*/ 227 w 297"/>
                  <a:gd name="T59" fmla="*/ 210 h 218"/>
                  <a:gd name="T60" fmla="*/ 231 w 297"/>
                  <a:gd name="T61" fmla="*/ 198 h 218"/>
                  <a:gd name="T62" fmla="*/ 232 w 297"/>
                  <a:gd name="T63" fmla="*/ 198 h 218"/>
                  <a:gd name="T64" fmla="*/ 238 w 297"/>
                  <a:gd name="T65" fmla="*/ 189 h 218"/>
                  <a:gd name="T66" fmla="*/ 238 w 297"/>
                  <a:gd name="T67" fmla="*/ 188 h 218"/>
                  <a:gd name="T68" fmla="*/ 238 w 297"/>
                  <a:gd name="T69" fmla="*/ 169 h 218"/>
                  <a:gd name="T70" fmla="*/ 53 w 297"/>
                  <a:gd name="T71" fmla="*/ 169 h 218"/>
                  <a:gd name="T72" fmla="*/ 49 w 297"/>
                  <a:gd name="T73" fmla="*/ 165 h 218"/>
                  <a:gd name="T74" fmla="*/ 49 w 297"/>
                  <a:gd name="T75" fmla="*/ 83 h 218"/>
                  <a:gd name="T76" fmla="*/ 29 w 297"/>
                  <a:gd name="T77" fmla="*/ 83 h 218"/>
                  <a:gd name="T78" fmla="*/ 21 w 297"/>
                  <a:gd name="T79" fmla="*/ 89 h 218"/>
                  <a:gd name="T80" fmla="*/ 9 w 297"/>
                  <a:gd name="T81" fmla="*/ 95 h 218"/>
                  <a:gd name="T82" fmla="*/ 0 w 297"/>
                  <a:gd name="T83" fmla="*/ 83 h 218"/>
                  <a:gd name="T84" fmla="*/ 0 w 297"/>
                  <a:gd name="T85" fmla="*/ 75 h 218"/>
                  <a:gd name="T86" fmla="*/ 13 w 297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7" h="218">
                    <a:moveTo>
                      <a:pt x="13" y="64"/>
                    </a:moveTo>
                    <a:cubicBezTo>
                      <a:pt x="16" y="64"/>
                      <a:pt x="19" y="66"/>
                      <a:pt x="20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4" y="74"/>
                      <a:pt x="28" y="75"/>
                      <a:pt x="30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3" y="0"/>
                      <a:pt x="293" y="0"/>
                      <a:pt x="293" y="0"/>
                    </a:cubicBezTo>
                    <a:cubicBezTo>
                      <a:pt x="295" y="0"/>
                      <a:pt x="297" y="1"/>
                      <a:pt x="297" y="3"/>
                    </a:cubicBezTo>
                    <a:cubicBezTo>
                      <a:pt x="297" y="65"/>
                      <a:pt x="297" y="65"/>
                      <a:pt x="297" y="65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290" y="65"/>
                      <a:pt x="289" y="65"/>
                      <a:pt x="288" y="63"/>
                    </a:cubicBezTo>
                    <a:cubicBezTo>
                      <a:pt x="288" y="63"/>
                      <a:pt x="288" y="63"/>
                      <a:pt x="288" y="63"/>
                    </a:cubicBezTo>
                    <a:cubicBezTo>
                      <a:pt x="284" y="58"/>
                      <a:pt x="278" y="54"/>
                      <a:pt x="272" y="54"/>
                    </a:cubicBezTo>
                    <a:cubicBezTo>
                      <a:pt x="260" y="53"/>
                      <a:pt x="250" y="63"/>
                      <a:pt x="250" y="75"/>
                    </a:cubicBezTo>
                    <a:cubicBezTo>
                      <a:pt x="250" y="83"/>
                      <a:pt x="250" y="83"/>
                      <a:pt x="250" y="83"/>
                    </a:cubicBezTo>
                    <a:cubicBezTo>
                      <a:pt x="250" y="93"/>
                      <a:pt x="256" y="102"/>
                      <a:pt x="266" y="104"/>
                    </a:cubicBezTo>
                    <a:cubicBezTo>
                      <a:pt x="275" y="106"/>
                      <a:pt x="283" y="102"/>
                      <a:pt x="288" y="95"/>
                    </a:cubicBezTo>
                    <a:cubicBezTo>
                      <a:pt x="289" y="94"/>
                      <a:pt x="290" y="93"/>
                      <a:pt x="290" y="93"/>
                    </a:cubicBezTo>
                    <a:cubicBezTo>
                      <a:pt x="297" y="93"/>
                      <a:pt x="297" y="93"/>
                      <a:pt x="297" y="93"/>
                    </a:cubicBezTo>
                    <a:cubicBezTo>
                      <a:pt x="297" y="165"/>
                      <a:pt x="297" y="165"/>
                      <a:pt x="297" y="165"/>
                    </a:cubicBezTo>
                    <a:cubicBezTo>
                      <a:pt x="297" y="168"/>
                      <a:pt x="295" y="169"/>
                      <a:pt x="293" y="169"/>
                    </a:cubicBezTo>
                    <a:cubicBezTo>
                      <a:pt x="246" y="169"/>
                      <a:pt x="246" y="169"/>
                      <a:pt x="246" y="169"/>
                    </a:cubicBezTo>
                    <a:cubicBezTo>
                      <a:pt x="246" y="189"/>
                      <a:pt x="246" y="189"/>
                      <a:pt x="246" y="189"/>
                    </a:cubicBezTo>
                    <a:cubicBezTo>
                      <a:pt x="246" y="191"/>
                      <a:pt x="247" y="195"/>
                      <a:pt x="252" y="198"/>
                    </a:cubicBezTo>
                    <a:cubicBezTo>
                      <a:pt x="256" y="200"/>
                      <a:pt x="258" y="205"/>
                      <a:pt x="257" y="209"/>
                    </a:cubicBezTo>
                    <a:cubicBezTo>
                      <a:pt x="256" y="215"/>
                      <a:pt x="251" y="218"/>
                      <a:pt x="245" y="218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3" y="218"/>
                      <a:pt x="228" y="215"/>
                      <a:pt x="227" y="210"/>
                    </a:cubicBezTo>
                    <a:cubicBezTo>
                      <a:pt x="225" y="206"/>
                      <a:pt x="227" y="201"/>
                      <a:pt x="231" y="198"/>
                    </a:cubicBezTo>
                    <a:cubicBezTo>
                      <a:pt x="232" y="198"/>
                      <a:pt x="232" y="198"/>
                      <a:pt x="232" y="198"/>
                    </a:cubicBezTo>
                    <a:cubicBezTo>
                      <a:pt x="236" y="194"/>
                      <a:pt x="237" y="191"/>
                      <a:pt x="238" y="189"/>
                    </a:cubicBezTo>
                    <a:cubicBezTo>
                      <a:pt x="238" y="188"/>
                      <a:pt x="238" y="188"/>
                      <a:pt x="238" y="188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1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6" y="63"/>
                      <a:pt x="13" y="64"/>
                    </a:cubicBezTo>
                    <a:close/>
                  </a:path>
                </a:pathLst>
              </a:custGeom>
              <a:solidFill>
                <a:srgbClr val="838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6"/>
              <p:cNvSpPr/>
              <p:nvPr/>
            </p:nvSpPr>
            <p:spPr bwMode="auto">
              <a:xfrm>
                <a:off x="751029" y="2614388"/>
                <a:ext cx="523238" cy="1410540"/>
              </a:xfrm>
              <a:custGeom>
                <a:avLst/>
                <a:gdLst>
                  <a:gd name="T0" fmla="*/ 26 w 130"/>
                  <a:gd name="T1" fmla="*/ 0 h 351"/>
                  <a:gd name="T2" fmla="*/ 76 w 130"/>
                  <a:gd name="T3" fmla="*/ 0 h 351"/>
                  <a:gd name="T4" fmla="*/ 76 w 130"/>
                  <a:gd name="T5" fmla="*/ 7 h 351"/>
                  <a:gd name="T6" fmla="*/ 74 w 130"/>
                  <a:gd name="T7" fmla="*/ 9 h 351"/>
                  <a:gd name="T8" fmla="*/ 74 w 130"/>
                  <a:gd name="T9" fmla="*/ 9 h 351"/>
                  <a:gd name="T10" fmla="*/ 65 w 130"/>
                  <a:gd name="T11" fmla="*/ 25 h 351"/>
                  <a:gd name="T12" fmla="*/ 86 w 130"/>
                  <a:gd name="T13" fmla="*/ 48 h 351"/>
                  <a:gd name="T14" fmla="*/ 93 w 130"/>
                  <a:gd name="T15" fmla="*/ 48 h 351"/>
                  <a:gd name="T16" fmla="*/ 115 w 130"/>
                  <a:gd name="T17" fmla="*/ 32 h 351"/>
                  <a:gd name="T18" fmla="*/ 106 w 130"/>
                  <a:gd name="T19" fmla="*/ 9 h 351"/>
                  <a:gd name="T20" fmla="*/ 104 w 130"/>
                  <a:gd name="T21" fmla="*/ 8 h 351"/>
                  <a:gd name="T22" fmla="*/ 104 w 130"/>
                  <a:gd name="T23" fmla="*/ 0 h 351"/>
                  <a:gd name="T24" fmla="*/ 127 w 130"/>
                  <a:gd name="T25" fmla="*/ 0 h 351"/>
                  <a:gd name="T26" fmla="*/ 130 w 130"/>
                  <a:gd name="T27" fmla="*/ 4 h 351"/>
                  <a:gd name="T28" fmla="*/ 130 w 130"/>
                  <a:gd name="T29" fmla="*/ 247 h 351"/>
                  <a:gd name="T30" fmla="*/ 123 w 130"/>
                  <a:gd name="T31" fmla="*/ 247 h 351"/>
                  <a:gd name="T32" fmla="*/ 121 w 130"/>
                  <a:gd name="T33" fmla="*/ 245 h 351"/>
                  <a:gd name="T34" fmla="*/ 121 w 130"/>
                  <a:gd name="T35" fmla="*/ 245 h 351"/>
                  <a:gd name="T36" fmla="*/ 105 w 130"/>
                  <a:gd name="T37" fmla="*/ 236 h 351"/>
                  <a:gd name="T38" fmla="*/ 83 w 130"/>
                  <a:gd name="T39" fmla="*/ 257 h 351"/>
                  <a:gd name="T40" fmla="*/ 83 w 130"/>
                  <a:gd name="T41" fmla="*/ 265 h 351"/>
                  <a:gd name="T42" fmla="*/ 99 w 130"/>
                  <a:gd name="T43" fmla="*/ 286 h 351"/>
                  <a:gd name="T44" fmla="*/ 121 w 130"/>
                  <a:gd name="T45" fmla="*/ 277 h 351"/>
                  <a:gd name="T46" fmla="*/ 123 w 130"/>
                  <a:gd name="T47" fmla="*/ 275 h 351"/>
                  <a:gd name="T48" fmla="*/ 130 w 130"/>
                  <a:gd name="T49" fmla="*/ 275 h 351"/>
                  <a:gd name="T50" fmla="*/ 130 w 130"/>
                  <a:gd name="T51" fmla="*/ 347 h 351"/>
                  <a:gd name="T52" fmla="*/ 127 w 130"/>
                  <a:gd name="T53" fmla="*/ 351 h 351"/>
                  <a:gd name="T54" fmla="*/ 79 w 130"/>
                  <a:gd name="T55" fmla="*/ 351 h 351"/>
                  <a:gd name="T56" fmla="*/ 21 w 130"/>
                  <a:gd name="T57" fmla="*/ 220 h 351"/>
                  <a:gd name="T58" fmla="*/ 14 w 130"/>
                  <a:gd name="T59" fmla="*/ 186 h 351"/>
                  <a:gd name="T60" fmla="*/ 26 w 130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0" h="351">
                    <a:moveTo>
                      <a:pt x="2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8"/>
                      <a:pt x="75" y="8"/>
                      <a:pt x="74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69" y="13"/>
                      <a:pt x="65" y="19"/>
                      <a:pt x="65" y="25"/>
                    </a:cubicBezTo>
                    <a:cubicBezTo>
                      <a:pt x="64" y="38"/>
                      <a:pt x="73" y="48"/>
                      <a:pt x="86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103" y="48"/>
                      <a:pt x="112" y="41"/>
                      <a:pt x="115" y="32"/>
                    </a:cubicBezTo>
                    <a:cubicBezTo>
                      <a:pt x="117" y="23"/>
                      <a:pt x="113" y="14"/>
                      <a:pt x="106" y="9"/>
                    </a:cubicBezTo>
                    <a:cubicBezTo>
                      <a:pt x="105" y="8"/>
                      <a:pt x="104" y="8"/>
                      <a:pt x="104" y="8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9" y="0"/>
                      <a:pt x="130" y="2"/>
                      <a:pt x="130" y="4"/>
                    </a:cubicBezTo>
                    <a:cubicBezTo>
                      <a:pt x="130" y="247"/>
                      <a:pt x="130" y="247"/>
                      <a:pt x="130" y="247"/>
                    </a:cubicBezTo>
                    <a:cubicBezTo>
                      <a:pt x="123" y="247"/>
                      <a:pt x="123" y="247"/>
                      <a:pt x="123" y="247"/>
                    </a:cubicBezTo>
                    <a:cubicBezTo>
                      <a:pt x="123" y="247"/>
                      <a:pt x="122" y="247"/>
                      <a:pt x="121" y="245"/>
                    </a:cubicBezTo>
                    <a:cubicBezTo>
                      <a:pt x="121" y="245"/>
                      <a:pt x="121" y="245"/>
                      <a:pt x="121" y="245"/>
                    </a:cubicBezTo>
                    <a:cubicBezTo>
                      <a:pt x="117" y="240"/>
                      <a:pt x="112" y="236"/>
                      <a:pt x="105" y="236"/>
                    </a:cubicBezTo>
                    <a:cubicBezTo>
                      <a:pt x="93" y="235"/>
                      <a:pt x="83" y="245"/>
                      <a:pt x="83" y="257"/>
                    </a:cubicBezTo>
                    <a:cubicBezTo>
                      <a:pt x="83" y="265"/>
                      <a:pt x="83" y="265"/>
                      <a:pt x="83" y="265"/>
                    </a:cubicBezTo>
                    <a:cubicBezTo>
                      <a:pt x="83" y="275"/>
                      <a:pt x="89" y="284"/>
                      <a:pt x="99" y="286"/>
                    </a:cubicBezTo>
                    <a:cubicBezTo>
                      <a:pt x="108" y="288"/>
                      <a:pt x="117" y="284"/>
                      <a:pt x="121" y="277"/>
                    </a:cubicBezTo>
                    <a:cubicBezTo>
                      <a:pt x="122" y="276"/>
                      <a:pt x="123" y="275"/>
                      <a:pt x="123" y="275"/>
                    </a:cubicBezTo>
                    <a:cubicBezTo>
                      <a:pt x="130" y="275"/>
                      <a:pt x="130" y="275"/>
                      <a:pt x="130" y="275"/>
                    </a:cubicBezTo>
                    <a:cubicBezTo>
                      <a:pt x="130" y="347"/>
                      <a:pt x="130" y="347"/>
                      <a:pt x="130" y="347"/>
                    </a:cubicBezTo>
                    <a:cubicBezTo>
                      <a:pt x="130" y="350"/>
                      <a:pt x="129" y="351"/>
                      <a:pt x="127" y="351"/>
                    </a:cubicBezTo>
                    <a:cubicBezTo>
                      <a:pt x="79" y="351"/>
                      <a:pt x="79" y="351"/>
                      <a:pt x="79" y="351"/>
                    </a:cubicBezTo>
                    <a:cubicBezTo>
                      <a:pt x="48" y="317"/>
                      <a:pt x="30" y="261"/>
                      <a:pt x="21" y="220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0" y="124"/>
                      <a:pt x="5" y="60"/>
                      <a:pt x="26" y="0"/>
                    </a:cubicBezTo>
                    <a:close/>
                  </a:path>
                </a:pathLst>
              </a:custGeom>
              <a:solidFill>
                <a:srgbClr val="004D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7"/>
              <p:cNvSpPr/>
              <p:nvPr/>
            </p:nvSpPr>
            <p:spPr bwMode="auto">
              <a:xfrm>
                <a:off x="1125254" y="3345905"/>
                <a:ext cx="1200567" cy="875449"/>
              </a:xfrm>
              <a:custGeom>
                <a:avLst/>
                <a:gdLst>
                  <a:gd name="T0" fmla="*/ 12 w 299"/>
                  <a:gd name="T1" fmla="*/ 64 h 218"/>
                  <a:gd name="T2" fmla="*/ 20 w 299"/>
                  <a:gd name="T3" fmla="*/ 69 h 218"/>
                  <a:gd name="T4" fmla="*/ 20 w 299"/>
                  <a:gd name="T5" fmla="*/ 69 h 218"/>
                  <a:gd name="T6" fmla="*/ 29 w 299"/>
                  <a:gd name="T7" fmla="*/ 75 h 218"/>
                  <a:gd name="T8" fmla="*/ 30 w 299"/>
                  <a:gd name="T9" fmla="*/ 75 h 218"/>
                  <a:gd name="T10" fmla="*/ 49 w 299"/>
                  <a:gd name="T11" fmla="*/ 75 h 218"/>
                  <a:gd name="T12" fmla="*/ 49 w 299"/>
                  <a:gd name="T13" fmla="*/ 3 h 218"/>
                  <a:gd name="T14" fmla="*/ 53 w 299"/>
                  <a:gd name="T15" fmla="*/ 0 h 218"/>
                  <a:gd name="T16" fmla="*/ 295 w 299"/>
                  <a:gd name="T17" fmla="*/ 0 h 218"/>
                  <a:gd name="T18" fmla="*/ 299 w 299"/>
                  <a:gd name="T19" fmla="*/ 3 h 218"/>
                  <a:gd name="T20" fmla="*/ 299 w 299"/>
                  <a:gd name="T21" fmla="*/ 65 h 218"/>
                  <a:gd name="T22" fmla="*/ 292 w 299"/>
                  <a:gd name="T23" fmla="*/ 65 h 218"/>
                  <a:gd name="T24" fmla="*/ 290 w 299"/>
                  <a:gd name="T25" fmla="*/ 63 h 218"/>
                  <a:gd name="T26" fmla="*/ 290 w 299"/>
                  <a:gd name="T27" fmla="*/ 63 h 218"/>
                  <a:gd name="T28" fmla="*/ 274 w 299"/>
                  <a:gd name="T29" fmla="*/ 54 h 218"/>
                  <a:gd name="T30" fmla="*/ 251 w 299"/>
                  <a:gd name="T31" fmla="*/ 75 h 218"/>
                  <a:gd name="T32" fmla="*/ 251 w 299"/>
                  <a:gd name="T33" fmla="*/ 83 h 218"/>
                  <a:gd name="T34" fmla="*/ 268 w 299"/>
                  <a:gd name="T35" fmla="*/ 104 h 218"/>
                  <a:gd name="T36" fmla="*/ 290 w 299"/>
                  <a:gd name="T37" fmla="*/ 95 h 218"/>
                  <a:gd name="T38" fmla="*/ 292 w 299"/>
                  <a:gd name="T39" fmla="*/ 93 h 218"/>
                  <a:gd name="T40" fmla="*/ 299 w 299"/>
                  <a:gd name="T41" fmla="*/ 93 h 218"/>
                  <a:gd name="T42" fmla="*/ 299 w 299"/>
                  <a:gd name="T43" fmla="*/ 165 h 218"/>
                  <a:gd name="T44" fmla="*/ 295 w 299"/>
                  <a:gd name="T45" fmla="*/ 169 h 218"/>
                  <a:gd name="T46" fmla="*/ 82 w 299"/>
                  <a:gd name="T47" fmla="*/ 169 h 218"/>
                  <a:gd name="T48" fmla="*/ 82 w 299"/>
                  <a:gd name="T49" fmla="*/ 189 h 218"/>
                  <a:gd name="T50" fmla="*/ 88 w 299"/>
                  <a:gd name="T51" fmla="*/ 198 h 218"/>
                  <a:gd name="T52" fmla="*/ 93 w 299"/>
                  <a:gd name="T53" fmla="*/ 209 h 218"/>
                  <a:gd name="T54" fmla="*/ 82 w 299"/>
                  <a:gd name="T55" fmla="*/ 218 h 218"/>
                  <a:gd name="T56" fmla="*/ 74 w 299"/>
                  <a:gd name="T57" fmla="*/ 218 h 218"/>
                  <a:gd name="T58" fmla="*/ 63 w 299"/>
                  <a:gd name="T59" fmla="*/ 210 h 218"/>
                  <a:gd name="T60" fmla="*/ 68 w 299"/>
                  <a:gd name="T61" fmla="*/ 198 h 218"/>
                  <a:gd name="T62" fmla="*/ 68 w 299"/>
                  <a:gd name="T63" fmla="*/ 198 h 218"/>
                  <a:gd name="T64" fmla="*/ 74 w 299"/>
                  <a:gd name="T65" fmla="*/ 189 h 218"/>
                  <a:gd name="T66" fmla="*/ 74 w 299"/>
                  <a:gd name="T67" fmla="*/ 188 h 218"/>
                  <a:gd name="T68" fmla="*/ 74 w 299"/>
                  <a:gd name="T69" fmla="*/ 169 h 218"/>
                  <a:gd name="T70" fmla="*/ 53 w 299"/>
                  <a:gd name="T71" fmla="*/ 169 h 218"/>
                  <a:gd name="T72" fmla="*/ 49 w 299"/>
                  <a:gd name="T73" fmla="*/ 165 h 218"/>
                  <a:gd name="T74" fmla="*/ 49 w 299"/>
                  <a:gd name="T75" fmla="*/ 83 h 218"/>
                  <a:gd name="T76" fmla="*/ 29 w 299"/>
                  <a:gd name="T77" fmla="*/ 83 h 218"/>
                  <a:gd name="T78" fmla="*/ 20 w 299"/>
                  <a:gd name="T79" fmla="*/ 89 h 218"/>
                  <a:gd name="T80" fmla="*/ 9 w 299"/>
                  <a:gd name="T81" fmla="*/ 95 h 218"/>
                  <a:gd name="T82" fmla="*/ 0 w 299"/>
                  <a:gd name="T83" fmla="*/ 83 h 218"/>
                  <a:gd name="T84" fmla="*/ 0 w 299"/>
                  <a:gd name="T85" fmla="*/ 75 h 218"/>
                  <a:gd name="T86" fmla="*/ 12 w 299"/>
                  <a:gd name="T87" fmla="*/ 6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9" h="218">
                    <a:moveTo>
                      <a:pt x="12" y="64"/>
                    </a:moveTo>
                    <a:cubicBezTo>
                      <a:pt x="15" y="64"/>
                      <a:pt x="18" y="66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4" y="74"/>
                      <a:pt x="27" y="75"/>
                      <a:pt x="29" y="75"/>
                    </a:cubicBezTo>
                    <a:cubicBezTo>
                      <a:pt x="30" y="75"/>
                      <a:pt x="30" y="75"/>
                      <a:pt x="30" y="75"/>
                    </a:cubicBez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1"/>
                      <a:pt x="51" y="0"/>
                      <a:pt x="53" y="0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297" y="0"/>
                      <a:pt x="299" y="1"/>
                      <a:pt x="299" y="3"/>
                    </a:cubicBezTo>
                    <a:cubicBezTo>
                      <a:pt x="299" y="65"/>
                      <a:pt x="299" y="65"/>
                      <a:pt x="299" y="65"/>
                    </a:cubicBezTo>
                    <a:cubicBezTo>
                      <a:pt x="292" y="65"/>
                      <a:pt x="292" y="65"/>
                      <a:pt x="292" y="65"/>
                    </a:cubicBezTo>
                    <a:cubicBezTo>
                      <a:pt x="291" y="65"/>
                      <a:pt x="291" y="65"/>
                      <a:pt x="290" y="63"/>
                    </a:cubicBezTo>
                    <a:cubicBezTo>
                      <a:pt x="290" y="63"/>
                      <a:pt x="290" y="63"/>
                      <a:pt x="290" y="63"/>
                    </a:cubicBezTo>
                    <a:cubicBezTo>
                      <a:pt x="286" y="58"/>
                      <a:pt x="280" y="54"/>
                      <a:pt x="274" y="54"/>
                    </a:cubicBezTo>
                    <a:cubicBezTo>
                      <a:pt x="261" y="53"/>
                      <a:pt x="251" y="63"/>
                      <a:pt x="251" y="75"/>
                    </a:cubicBezTo>
                    <a:cubicBezTo>
                      <a:pt x="251" y="83"/>
                      <a:pt x="251" y="83"/>
                      <a:pt x="251" y="83"/>
                    </a:cubicBezTo>
                    <a:cubicBezTo>
                      <a:pt x="251" y="93"/>
                      <a:pt x="258" y="102"/>
                      <a:pt x="268" y="104"/>
                    </a:cubicBezTo>
                    <a:cubicBezTo>
                      <a:pt x="276" y="106"/>
                      <a:pt x="285" y="102"/>
                      <a:pt x="290" y="95"/>
                    </a:cubicBezTo>
                    <a:cubicBezTo>
                      <a:pt x="291" y="94"/>
                      <a:pt x="291" y="93"/>
                      <a:pt x="292" y="93"/>
                    </a:cubicBezTo>
                    <a:cubicBezTo>
                      <a:pt x="299" y="93"/>
                      <a:pt x="299" y="93"/>
                      <a:pt x="299" y="93"/>
                    </a:cubicBezTo>
                    <a:cubicBezTo>
                      <a:pt x="299" y="165"/>
                      <a:pt x="299" y="165"/>
                      <a:pt x="299" y="165"/>
                    </a:cubicBezTo>
                    <a:cubicBezTo>
                      <a:pt x="299" y="168"/>
                      <a:pt x="297" y="169"/>
                      <a:pt x="295" y="169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89"/>
                      <a:pt x="82" y="189"/>
                      <a:pt x="82" y="189"/>
                    </a:cubicBezTo>
                    <a:cubicBezTo>
                      <a:pt x="82" y="191"/>
                      <a:pt x="84" y="195"/>
                      <a:pt x="88" y="198"/>
                    </a:cubicBezTo>
                    <a:cubicBezTo>
                      <a:pt x="92" y="200"/>
                      <a:pt x="94" y="205"/>
                      <a:pt x="93" y="209"/>
                    </a:cubicBezTo>
                    <a:cubicBezTo>
                      <a:pt x="92" y="215"/>
                      <a:pt x="87" y="218"/>
                      <a:pt x="82" y="218"/>
                    </a:cubicBezTo>
                    <a:cubicBezTo>
                      <a:pt x="74" y="218"/>
                      <a:pt x="74" y="218"/>
                      <a:pt x="74" y="218"/>
                    </a:cubicBezTo>
                    <a:cubicBezTo>
                      <a:pt x="69" y="218"/>
                      <a:pt x="64" y="215"/>
                      <a:pt x="63" y="210"/>
                    </a:cubicBezTo>
                    <a:cubicBezTo>
                      <a:pt x="62" y="206"/>
                      <a:pt x="63" y="201"/>
                      <a:pt x="68" y="198"/>
                    </a:cubicBezTo>
                    <a:cubicBezTo>
                      <a:pt x="68" y="198"/>
                      <a:pt x="68" y="198"/>
                      <a:pt x="68" y="198"/>
                    </a:cubicBezTo>
                    <a:cubicBezTo>
                      <a:pt x="73" y="194"/>
                      <a:pt x="74" y="191"/>
                      <a:pt x="74" y="189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1" y="169"/>
                      <a:pt x="49" y="168"/>
                      <a:pt x="49" y="165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7" y="84"/>
                      <a:pt x="24" y="85"/>
                      <a:pt x="20" y="89"/>
                    </a:cubicBezTo>
                    <a:cubicBezTo>
                      <a:pt x="18" y="93"/>
                      <a:pt x="14" y="95"/>
                      <a:pt x="9" y="95"/>
                    </a:cubicBezTo>
                    <a:cubicBezTo>
                      <a:pt x="4" y="94"/>
                      <a:pt x="0" y="89"/>
                      <a:pt x="0" y="83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8"/>
                      <a:pt x="5" y="63"/>
                      <a:pt x="12" y="64"/>
                    </a:cubicBezTo>
                  </a:path>
                </a:pathLst>
              </a:custGeom>
              <a:solidFill>
                <a:srgbClr val="65C8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2849760" y="3536051"/>
                <a:ext cx="160867" cy="264905"/>
                <a:chOff x="2685001" y="3260105"/>
                <a:chExt cx="145525" cy="239640"/>
              </a:xfrm>
            </p:grpSpPr>
            <p:sp>
              <p:nvSpPr>
                <p:cNvPr id="130" name="Freeform 18"/>
                <p:cNvSpPr>
                  <a:spLocks noEditPoints="1"/>
                </p:cNvSpPr>
                <p:nvPr/>
              </p:nvSpPr>
              <p:spPr bwMode="auto">
                <a:xfrm>
                  <a:off x="2685001" y="3260105"/>
                  <a:ext cx="145525" cy="217520"/>
                </a:xfrm>
                <a:custGeom>
                  <a:avLst/>
                  <a:gdLst>
                    <a:gd name="T0" fmla="*/ 35 w 40"/>
                    <a:gd name="T1" fmla="*/ 33 h 60"/>
                    <a:gd name="T2" fmla="*/ 40 w 40"/>
                    <a:gd name="T3" fmla="*/ 19 h 60"/>
                    <a:gd name="T4" fmla="*/ 20 w 40"/>
                    <a:gd name="T5" fmla="*/ 0 h 60"/>
                    <a:gd name="T6" fmla="*/ 0 w 40"/>
                    <a:gd name="T7" fmla="*/ 19 h 60"/>
                    <a:gd name="T8" fmla="*/ 6 w 40"/>
                    <a:gd name="T9" fmla="*/ 33 h 60"/>
                    <a:gd name="T10" fmla="*/ 6 w 40"/>
                    <a:gd name="T11" fmla="*/ 33 h 60"/>
                    <a:gd name="T12" fmla="*/ 11 w 40"/>
                    <a:gd name="T13" fmla="*/ 47 h 60"/>
                    <a:gd name="T14" fmla="*/ 11 w 40"/>
                    <a:gd name="T15" fmla="*/ 49 h 60"/>
                    <a:gd name="T16" fmla="*/ 12 w 40"/>
                    <a:gd name="T17" fmla="*/ 51 h 60"/>
                    <a:gd name="T18" fmla="*/ 11 w 40"/>
                    <a:gd name="T19" fmla="*/ 53 h 60"/>
                    <a:gd name="T20" fmla="*/ 12 w 40"/>
                    <a:gd name="T21" fmla="*/ 55 h 60"/>
                    <a:gd name="T22" fmla="*/ 11 w 40"/>
                    <a:gd name="T23" fmla="*/ 57 h 60"/>
                    <a:gd name="T24" fmla="*/ 14 w 40"/>
                    <a:gd name="T25" fmla="*/ 60 h 60"/>
                    <a:gd name="T26" fmla="*/ 27 w 40"/>
                    <a:gd name="T27" fmla="*/ 60 h 60"/>
                    <a:gd name="T28" fmla="*/ 30 w 40"/>
                    <a:gd name="T29" fmla="*/ 57 h 60"/>
                    <a:gd name="T30" fmla="*/ 29 w 40"/>
                    <a:gd name="T31" fmla="*/ 55 h 60"/>
                    <a:gd name="T32" fmla="*/ 30 w 40"/>
                    <a:gd name="T33" fmla="*/ 53 h 60"/>
                    <a:gd name="T34" fmla="*/ 29 w 40"/>
                    <a:gd name="T35" fmla="*/ 51 h 60"/>
                    <a:gd name="T36" fmla="*/ 30 w 40"/>
                    <a:gd name="T37" fmla="*/ 49 h 60"/>
                    <a:gd name="T38" fmla="*/ 29 w 40"/>
                    <a:gd name="T39" fmla="*/ 47 h 60"/>
                    <a:gd name="T40" fmla="*/ 35 w 40"/>
                    <a:gd name="T41" fmla="*/ 33 h 60"/>
                    <a:gd name="T42" fmla="*/ 21 w 40"/>
                    <a:gd name="T43" fmla="*/ 46 h 60"/>
                    <a:gd name="T44" fmla="*/ 20 w 40"/>
                    <a:gd name="T45" fmla="*/ 46 h 60"/>
                    <a:gd name="T46" fmla="*/ 20 w 40"/>
                    <a:gd name="T47" fmla="*/ 36 h 60"/>
                    <a:gd name="T48" fmla="*/ 20 w 40"/>
                    <a:gd name="T49" fmla="*/ 36 h 60"/>
                    <a:gd name="T50" fmla="*/ 21 w 40"/>
                    <a:gd name="T51" fmla="*/ 36 h 60"/>
                    <a:gd name="T52" fmla="*/ 21 w 40"/>
                    <a:gd name="T53" fmla="*/ 36 h 60"/>
                    <a:gd name="T54" fmla="*/ 21 w 40"/>
                    <a:gd name="T55" fmla="*/ 46 h 60"/>
                    <a:gd name="T56" fmla="*/ 33 w 40"/>
                    <a:gd name="T57" fmla="*/ 31 h 60"/>
                    <a:gd name="T58" fmla="*/ 33 w 40"/>
                    <a:gd name="T59" fmla="*/ 31 h 60"/>
                    <a:gd name="T60" fmla="*/ 26 w 40"/>
                    <a:gd name="T61" fmla="*/ 46 h 60"/>
                    <a:gd name="T62" fmla="*/ 24 w 40"/>
                    <a:gd name="T63" fmla="*/ 46 h 60"/>
                    <a:gd name="T64" fmla="*/ 24 w 40"/>
                    <a:gd name="T65" fmla="*/ 36 h 60"/>
                    <a:gd name="T66" fmla="*/ 24 w 40"/>
                    <a:gd name="T67" fmla="*/ 36 h 60"/>
                    <a:gd name="T68" fmla="*/ 29 w 40"/>
                    <a:gd name="T69" fmla="*/ 21 h 60"/>
                    <a:gd name="T70" fmla="*/ 28 w 40"/>
                    <a:gd name="T71" fmla="*/ 20 h 60"/>
                    <a:gd name="T72" fmla="*/ 27 w 40"/>
                    <a:gd name="T73" fmla="*/ 21 h 60"/>
                    <a:gd name="T74" fmla="*/ 24 w 40"/>
                    <a:gd name="T75" fmla="*/ 31 h 60"/>
                    <a:gd name="T76" fmla="*/ 24 w 40"/>
                    <a:gd name="T77" fmla="*/ 25 h 60"/>
                    <a:gd name="T78" fmla="*/ 23 w 40"/>
                    <a:gd name="T79" fmla="*/ 25 h 60"/>
                    <a:gd name="T80" fmla="*/ 23 w 40"/>
                    <a:gd name="T81" fmla="*/ 25 h 60"/>
                    <a:gd name="T82" fmla="*/ 23 w 40"/>
                    <a:gd name="T83" fmla="*/ 33 h 60"/>
                    <a:gd name="T84" fmla="*/ 20 w 40"/>
                    <a:gd name="T85" fmla="*/ 33 h 60"/>
                    <a:gd name="T86" fmla="*/ 18 w 40"/>
                    <a:gd name="T87" fmla="*/ 33 h 60"/>
                    <a:gd name="T88" fmla="*/ 18 w 40"/>
                    <a:gd name="T89" fmla="*/ 25 h 60"/>
                    <a:gd name="T90" fmla="*/ 17 w 40"/>
                    <a:gd name="T91" fmla="*/ 25 h 60"/>
                    <a:gd name="T92" fmla="*/ 17 w 40"/>
                    <a:gd name="T93" fmla="*/ 25 h 60"/>
                    <a:gd name="T94" fmla="*/ 17 w 40"/>
                    <a:gd name="T95" fmla="*/ 31 h 60"/>
                    <a:gd name="T96" fmla="*/ 13 w 40"/>
                    <a:gd name="T97" fmla="*/ 21 h 60"/>
                    <a:gd name="T98" fmla="*/ 12 w 40"/>
                    <a:gd name="T99" fmla="*/ 20 h 60"/>
                    <a:gd name="T100" fmla="*/ 12 w 40"/>
                    <a:gd name="T101" fmla="*/ 21 h 60"/>
                    <a:gd name="T102" fmla="*/ 17 w 40"/>
                    <a:gd name="T103" fmla="*/ 36 h 60"/>
                    <a:gd name="T104" fmla="*/ 17 w 40"/>
                    <a:gd name="T105" fmla="*/ 36 h 60"/>
                    <a:gd name="T106" fmla="*/ 17 w 40"/>
                    <a:gd name="T107" fmla="*/ 46 h 60"/>
                    <a:gd name="T108" fmla="*/ 14 w 40"/>
                    <a:gd name="T109" fmla="*/ 46 h 60"/>
                    <a:gd name="T110" fmla="*/ 8 w 40"/>
                    <a:gd name="T111" fmla="*/ 31 h 60"/>
                    <a:gd name="T112" fmla="*/ 8 w 40"/>
                    <a:gd name="T113" fmla="*/ 31 h 60"/>
                    <a:gd name="T114" fmla="*/ 8 w 40"/>
                    <a:gd name="T115" fmla="*/ 31 h 60"/>
                    <a:gd name="T116" fmla="*/ 3 w 40"/>
                    <a:gd name="T117" fmla="*/ 19 h 60"/>
                    <a:gd name="T118" fmla="*/ 20 w 40"/>
                    <a:gd name="T119" fmla="*/ 3 h 60"/>
                    <a:gd name="T120" fmla="*/ 37 w 40"/>
                    <a:gd name="T121" fmla="*/ 19 h 60"/>
                    <a:gd name="T122" fmla="*/ 33 w 40"/>
                    <a:gd name="T123" fmla="*/ 3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0" h="60">
                      <a:moveTo>
                        <a:pt x="35" y="33"/>
                      </a:moveTo>
                      <a:cubicBezTo>
                        <a:pt x="38" y="29"/>
                        <a:pt x="40" y="25"/>
                        <a:pt x="40" y="19"/>
                      </a:cubicBez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0" y="8"/>
                        <a:pt x="0" y="19"/>
                      </a:cubicBezTo>
                      <a:cubicBezTo>
                        <a:pt x="0" y="25"/>
                        <a:pt x="2" y="29"/>
                        <a:pt x="6" y="33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6" y="33"/>
                        <a:pt x="11" y="40"/>
                        <a:pt x="11" y="47"/>
                      </a:cubicBezTo>
                      <a:cubicBezTo>
                        <a:pt x="11" y="47"/>
                        <a:pt x="11" y="48"/>
                        <a:pt x="11" y="49"/>
                      </a:cubicBezTo>
                      <a:cubicBezTo>
                        <a:pt x="11" y="50"/>
                        <a:pt x="11" y="50"/>
                        <a:pt x="12" y="51"/>
                      </a:cubicBezTo>
                      <a:cubicBezTo>
                        <a:pt x="11" y="51"/>
                        <a:pt x="11" y="52"/>
                        <a:pt x="11" y="53"/>
                      </a:cubicBezTo>
                      <a:cubicBezTo>
                        <a:pt x="11" y="54"/>
                        <a:pt x="11" y="55"/>
                        <a:pt x="12" y="55"/>
                      </a:cubicBezTo>
                      <a:cubicBezTo>
                        <a:pt x="11" y="56"/>
                        <a:pt x="11" y="57"/>
                        <a:pt x="11" y="57"/>
                      </a:cubicBezTo>
                      <a:cubicBezTo>
                        <a:pt x="11" y="59"/>
                        <a:pt x="12" y="60"/>
                        <a:pt x="14" y="60"/>
                      </a:cubicBezTo>
                      <a:cubicBezTo>
                        <a:pt x="27" y="60"/>
                        <a:pt x="27" y="60"/>
                        <a:pt x="27" y="60"/>
                      </a:cubicBezTo>
                      <a:cubicBezTo>
                        <a:pt x="29" y="60"/>
                        <a:pt x="30" y="59"/>
                        <a:pt x="30" y="57"/>
                      </a:cubicBezTo>
                      <a:cubicBezTo>
                        <a:pt x="30" y="57"/>
                        <a:pt x="30" y="56"/>
                        <a:pt x="29" y="55"/>
                      </a:cubicBezTo>
                      <a:cubicBezTo>
                        <a:pt x="30" y="55"/>
                        <a:pt x="30" y="54"/>
                        <a:pt x="30" y="53"/>
                      </a:cubicBezTo>
                      <a:cubicBezTo>
                        <a:pt x="30" y="52"/>
                        <a:pt x="30" y="51"/>
                        <a:pt x="29" y="51"/>
                      </a:cubicBezTo>
                      <a:cubicBezTo>
                        <a:pt x="30" y="50"/>
                        <a:pt x="30" y="50"/>
                        <a:pt x="30" y="49"/>
                      </a:cubicBezTo>
                      <a:cubicBezTo>
                        <a:pt x="30" y="48"/>
                        <a:pt x="30" y="47"/>
                        <a:pt x="29" y="47"/>
                      </a:cubicBezTo>
                      <a:cubicBezTo>
                        <a:pt x="30" y="40"/>
                        <a:pt x="35" y="33"/>
                        <a:pt x="35" y="33"/>
                      </a:cubicBezTo>
                      <a:close/>
                      <a:moveTo>
                        <a:pt x="21" y="46"/>
                      </a:move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1" y="46"/>
                      </a:lnTo>
                      <a:close/>
                      <a:moveTo>
                        <a:pt x="33" y="31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2" y="31"/>
                        <a:pt x="27" y="38"/>
                        <a:pt x="26" y="46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1"/>
                        <a:pt x="29" y="20"/>
                        <a:pt x="28" y="20"/>
                      </a:cubicBezTo>
                      <a:cubicBezTo>
                        <a:pt x="28" y="20"/>
                        <a:pt x="27" y="20"/>
                        <a:pt x="27" y="21"/>
                      </a:cubicBezTo>
                      <a:cubicBezTo>
                        <a:pt x="24" y="31"/>
                        <a:pt x="24" y="31"/>
                        <a:pt x="24" y="31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3"/>
                        <a:pt x="21" y="33"/>
                        <a:pt x="20" y="33"/>
                      </a:cubicBezTo>
                      <a:cubicBezTo>
                        <a:pt x="19" y="33"/>
                        <a:pt x="19" y="33"/>
                        <a:pt x="18" y="33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25"/>
                        <a:pt x="17" y="25"/>
                        <a:pt x="17" y="25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ubicBezTo>
                        <a:pt x="12" y="20"/>
                        <a:pt x="12" y="21"/>
                        <a:pt x="12" y="21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17" y="46"/>
                        <a:pt x="17" y="46"/>
                        <a:pt x="17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38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5" y="28"/>
                        <a:pt x="3" y="24"/>
                        <a:pt x="3" y="19"/>
                      </a:cubicBezTo>
                      <a:cubicBezTo>
                        <a:pt x="3" y="10"/>
                        <a:pt x="11" y="3"/>
                        <a:pt x="20" y="3"/>
                      </a:cubicBezTo>
                      <a:cubicBezTo>
                        <a:pt x="30" y="3"/>
                        <a:pt x="37" y="10"/>
                        <a:pt x="37" y="19"/>
                      </a:cubicBezTo>
                      <a:cubicBezTo>
                        <a:pt x="37" y="24"/>
                        <a:pt x="36" y="28"/>
                        <a:pt x="33" y="31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19"/>
                <p:cNvSpPr/>
                <p:nvPr/>
              </p:nvSpPr>
              <p:spPr bwMode="auto">
                <a:xfrm>
                  <a:off x="2739031" y="3481363"/>
                  <a:ext cx="39828" cy="18382"/>
                </a:xfrm>
                <a:custGeom>
                  <a:avLst/>
                  <a:gdLst>
                    <a:gd name="T0" fmla="*/ 5 w 11"/>
                    <a:gd name="T1" fmla="*/ 5 h 5"/>
                    <a:gd name="T2" fmla="*/ 6 w 11"/>
                    <a:gd name="T3" fmla="*/ 5 h 5"/>
                    <a:gd name="T4" fmla="*/ 11 w 11"/>
                    <a:gd name="T5" fmla="*/ 0 h 5"/>
                    <a:gd name="T6" fmla="*/ 0 w 11"/>
                    <a:gd name="T7" fmla="*/ 0 h 5"/>
                    <a:gd name="T8" fmla="*/ 5 w 1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5">
                      <a:moveTo>
                        <a:pt x="5" y="5"/>
                      </a:move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9" y="5"/>
                        <a:pt x="11" y="3"/>
                        <a:pt x="1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2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F9F9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2" name="Freeform 22"/>
              <p:cNvSpPr>
                <a:spLocks noEditPoints="1"/>
              </p:cNvSpPr>
              <p:nvPr/>
            </p:nvSpPr>
            <p:spPr bwMode="auto">
              <a:xfrm>
                <a:off x="1233626" y="2196137"/>
                <a:ext cx="284479" cy="277705"/>
              </a:xfrm>
              <a:custGeom>
                <a:avLst/>
                <a:gdLst>
                  <a:gd name="T0" fmla="*/ 64 w 71"/>
                  <a:gd name="T1" fmla="*/ 48 h 69"/>
                  <a:gd name="T2" fmla="*/ 71 w 71"/>
                  <a:gd name="T3" fmla="*/ 41 h 69"/>
                  <a:gd name="T4" fmla="*/ 71 w 71"/>
                  <a:gd name="T5" fmla="*/ 7 h 69"/>
                  <a:gd name="T6" fmla="*/ 64 w 71"/>
                  <a:gd name="T7" fmla="*/ 0 h 69"/>
                  <a:gd name="T8" fmla="*/ 8 w 71"/>
                  <a:gd name="T9" fmla="*/ 0 h 69"/>
                  <a:gd name="T10" fmla="*/ 0 w 71"/>
                  <a:gd name="T11" fmla="*/ 7 h 69"/>
                  <a:gd name="T12" fmla="*/ 0 w 71"/>
                  <a:gd name="T13" fmla="*/ 41 h 69"/>
                  <a:gd name="T14" fmla="*/ 8 w 71"/>
                  <a:gd name="T15" fmla="*/ 48 h 69"/>
                  <a:gd name="T16" fmla="*/ 29 w 71"/>
                  <a:gd name="T17" fmla="*/ 48 h 69"/>
                  <a:gd name="T18" fmla="*/ 29 w 71"/>
                  <a:gd name="T19" fmla="*/ 55 h 69"/>
                  <a:gd name="T20" fmla="*/ 8 w 71"/>
                  <a:gd name="T21" fmla="*/ 55 h 69"/>
                  <a:gd name="T22" fmla="*/ 0 w 71"/>
                  <a:gd name="T23" fmla="*/ 62 h 69"/>
                  <a:gd name="T24" fmla="*/ 0 w 71"/>
                  <a:gd name="T25" fmla="*/ 67 h 69"/>
                  <a:gd name="T26" fmla="*/ 2 w 71"/>
                  <a:gd name="T27" fmla="*/ 69 h 69"/>
                  <a:gd name="T28" fmla="*/ 69 w 71"/>
                  <a:gd name="T29" fmla="*/ 69 h 69"/>
                  <a:gd name="T30" fmla="*/ 71 w 71"/>
                  <a:gd name="T31" fmla="*/ 67 h 69"/>
                  <a:gd name="T32" fmla="*/ 71 w 71"/>
                  <a:gd name="T33" fmla="*/ 62 h 69"/>
                  <a:gd name="T34" fmla="*/ 64 w 71"/>
                  <a:gd name="T35" fmla="*/ 55 h 69"/>
                  <a:gd name="T36" fmla="*/ 42 w 71"/>
                  <a:gd name="T37" fmla="*/ 55 h 69"/>
                  <a:gd name="T38" fmla="*/ 42 w 71"/>
                  <a:gd name="T39" fmla="*/ 48 h 69"/>
                  <a:gd name="T40" fmla="*/ 64 w 71"/>
                  <a:gd name="T41" fmla="*/ 48 h 69"/>
                  <a:gd name="T42" fmla="*/ 3 w 71"/>
                  <a:gd name="T43" fmla="*/ 41 h 69"/>
                  <a:gd name="T44" fmla="*/ 3 w 71"/>
                  <a:gd name="T45" fmla="*/ 7 h 69"/>
                  <a:gd name="T46" fmla="*/ 8 w 71"/>
                  <a:gd name="T47" fmla="*/ 3 h 69"/>
                  <a:gd name="T48" fmla="*/ 64 w 71"/>
                  <a:gd name="T49" fmla="*/ 3 h 69"/>
                  <a:gd name="T50" fmla="*/ 68 w 71"/>
                  <a:gd name="T51" fmla="*/ 7 h 69"/>
                  <a:gd name="T52" fmla="*/ 68 w 71"/>
                  <a:gd name="T53" fmla="*/ 41 h 69"/>
                  <a:gd name="T54" fmla="*/ 64 w 71"/>
                  <a:gd name="T55" fmla="*/ 45 h 69"/>
                  <a:gd name="T56" fmla="*/ 8 w 71"/>
                  <a:gd name="T57" fmla="*/ 45 h 69"/>
                  <a:gd name="T58" fmla="*/ 3 w 71"/>
                  <a:gd name="T59" fmla="*/ 4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" h="69">
                    <a:moveTo>
                      <a:pt x="64" y="48"/>
                    </a:moveTo>
                    <a:cubicBezTo>
                      <a:pt x="68" y="48"/>
                      <a:pt x="71" y="45"/>
                      <a:pt x="71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3"/>
                      <a:pt x="68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5"/>
                      <a:pt x="4" y="48"/>
                      <a:pt x="8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4" y="55"/>
                      <a:pt x="0" y="58"/>
                      <a:pt x="0" y="62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8"/>
                      <a:pt x="1" y="69"/>
                      <a:pt x="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0" y="69"/>
                      <a:pt x="71" y="68"/>
                      <a:pt x="71" y="67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1" y="58"/>
                      <a:pt x="68" y="55"/>
                      <a:pt x="64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48"/>
                      <a:pt x="42" y="48"/>
                      <a:pt x="42" y="48"/>
                    </a:cubicBezTo>
                    <a:lnTo>
                      <a:pt x="64" y="48"/>
                    </a:lnTo>
                    <a:close/>
                    <a:moveTo>
                      <a:pt x="3" y="4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8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6" y="3"/>
                      <a:pt x="68" y="5"/>
                      <a:pt x="68" y="7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3"/>
                      <a:pt x="66" y="45"/>
                      <a:pt x="64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5" y="45"/>
                      <a:pt x="3" y="43"/>
                      <a:pt x="3" y="4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3"/>
              <p:cNvSpPr/>
              <p:nvPr/>
            </p:nvSpPr>
            <p:spPr bwMode="auto">
              <a:xfrm>
                <a:off x="1257333" y="2221537"/>
                <a:ext cx="237065" cy="143932"/>
              </a:xfrm>
              <a:custGeom>
                <a:avLst/>
                <a:gdLst>
                  <a:gd name="T0" fmla="*/ 59 w 59"/>
                  <a:gd name="T1" fmla="*/ 35 h 36"/>
                  <a:gd name="T2" fmla="*/ 59 w 59"/>
                  <a:gd name="T3" fmla="*/ 1 h 36"/>
                  <a:gd name="T4" fmla="*/ 58 w 59"/>
                  <a:gd name="T5" fmla="*/ 0 h 36"/>
                  <a:gd name="T6" fmla="*/ 2 w 59"/>
                  <a:gd name="T7" fmla="*/ 0 h 36"/>
                  <a:gd name="T8" fmla="*/ 0 w 59"/>
                  <a:gd name="T9" fmla="*/ 1 h 36"/>
                  <a:gd name="T10" fmla="*/ 0 w 59"/>
                  <a:gd name="T11" fmla="*/ 35 h 36"/>
                  <a:gd name="T12" fmla="*/ 2 w 59"/>
                  <a:gd name="T13" fmla="*/ 36 h 36"/>
                  <a:gd name="T14" fmla="*/ 58 w 59"/>
                  <a:gd name="T15" fmla="*/ 36 h 36"/>
                  <a:gd name="T16" fmla="*/ 59 w 59"/>
                  <a:gd name="T17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6">
                    <a:moveTo>
                      <a:pt x="59" y="35"/>
                    </a:moveTo>
                    <a:cubicBezTo>
                      <a:pt x="59" y="1"/>
                      <a:pt x="59" y="1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6"/>
                      <a:pt x="59" y="35"/>
                      <a:pt x="59" y="35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4"/>
              <p:cNvSpPr/>
              <p:nvPr/>
            </p:nvSpPr>
            <p:spPr bwMode="auto">
              <a:xfrm>
                <a:off x="3248683" y="2245244"/>
                <a:ext cx="306492" cy="184572"/>
              </a:xfrm>
              <a:custGeom>
                <a:avLst/>
                <a:gdLst>
                  <a:gd name="T0" fmla="*/ 59 w 76"/>
                  <a:gd name="T1" fmla="*/ 13 h 46"/>
                  <a:gd name="T2" fmla="*/ 58 w 76"/>
                  <a:gd name="T3" fmla="*/ 13 h 46"/>
                  <a:gd name="T4" fmla="*/ 41 w 76"/>
                  <a:gd name="T5" fmla="*/ 0 h 46"/>
                  <a:gd name="T6" fmla="*/ 23 w 76"/>
                  <a:gd name="T7" fmla="*/ 12 h 46"/>
                  <a:gd name="T8" fmla="*/ 19 w 76"/>
                  <a:gd name="T9" fmla="*/ 11 h 46"/>
                  <a:gd name="T10" fmla="*/ 11 w 76"/>
                  <a:gd name="T11" fmla="*/ 19 h 46"/>
                  <a:gd name="T12" fmla="*/ 0 w 76"/>
                  <a:gd name="T13" fmla="*/ 32 h 46"/>
                  <a:gd name="T14" fmla="*/ 14 w 76"/>
                  <a:gd name="T15" fmla="*/ 46 h 46"/>
                  <a:gd name="T16" fmla="*/ 14 w 76"/>
                  <a:gd name="T17" fmla="*/ 46 h 46"/>
                  <a:gd name="T18" fmla="*/ 15 w 76"/>
                  <a:gd name="T19" fmla="*/ 46 h 46"/>
                  <a:gd name="T20" fmla="*/ 59 w 76"/>
                  <a:gd name="T21" fmla="*/ 46 h 46"/>
                  <a:gd name="T22" fmla="*/ 76 w 76"/>
                  <a:gd name="T23" fmla="*/ 29 h 46"/>
                  <a:gd name="T24" fmla="*/ 59 w 76"/>
                  <a:gd name="T25" fmla="*/ 1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46">
                    <a:moveTo>
                      <a:pt x="59" y="13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6" y="5"/>
                      <a:pt x="49" y="0"/>
                      <a:pt x="41" y="0"/>
                    </a:cubicBezTo>
                    <a:cubicBezTo>
                      <a:pt x="33" y="0"/>
                      <a:pt x="26" y="5"/>
                      <a:pt x="23" y="12"/>
                    </a:cubicBezTo>
                    <a:cubicBezTo>
                      <a:pt x="22" y="11"/>
                      <a:pt x="20" y="11"/>
                      <a:pt x="19" y="11"/>
                    </a:cubicBezTo>
                    <a:cubicBezTo>
                      <a:pt x="14" y="11"/>
                      <a:pt x="11" y="14"/>
                      <a:pt x="11" y="19"/>
                    </a:cubicBezTo>
                    <a:cubicBezTo>
                      <a:pt x="5" y="20"/>
                      <a:pt x="0" y="25"/>
                      <a:pt x="0" y="32"/>
                    </a:cubicBezTo>
                    <a:cubicBezTo>
                      <a:pt x="0" y="40"/>
                      <a:pt x="6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8" y="46"/>
                      <a:pt x="76" y="38"/>
                      <a:pt x="76" y="29"/>
                    </a:cubicBezTo>
                    <a:cubicBezTo>
                      <a:pt x="76" y="20"/>
                      <a:pt x="68" y="13"/>
                      <a:pt x="59" y="13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"/>
              <p:cNvSpPr>
                <a:spLocks noEditPoints="1"/>
              </p:cNvSpPr>
              <p:nvPr/>
            </p:nvSpPr>
            <p:spPr bwMode="auto">
              <a:xfrm>
                <a:off x="2466367" y="2827748"/>
                <a:ext cx="401319" cy="397931"/>
              </a:xfrm>
              <a:custGeom>
                <a:avLst/>
                <a:gdLst>
                  <a:gd name="T0" fmla="*/ 0 w 100"/>
                  <a:gd name="T1" fmla="*/ 50 h 99"/>
                  <a:gd name="T2" fmla="*/ 99 w 100"/>
                  <a:gd name="T3" fmla="*/ 48 h 99"/>
                  <a:gd name="T4" fmla="*/ 82 w 100"/>
                  <a:gd name="T5" fmla="*/ 76 h 99"/>
                  <a:gd name="T6" fmla="*/ 73 w 100"/>
                  <a:gd name="T7" fmla="*/ 72 h 99"/>
                  <a:gd name="T8" fmla="*/ 78 w 100"/>
                  <a:gd name="T9" fmla="*/ 81 h 99"/>
                  <a:gd name="T10" fmla="*/ 67 w 100"/>
                  <a:gd name="T11" fmla="*/ 82 h 99"/>
                  <a:gd name="T12" fmla="*/ 62 w 100"/>
                  <a:gd name="T13" fmla="*/ 84 h 99"/>
                  <a:gd name="T14" fmla="*/ 54 w 100"/>
                  <a:gd name="T15" fmla="*/ 91 h 99"/>
                  <a:gd name="T16" fmla="*/ 50 w 100"/>
                  <a:gd name="T17" fmla="*/ 82 h 99"/>
                  <a:gd name="T18" fmla="*/ 47 w 100"/>
                  <a:gd name="T19" fmla="*/ 91 h 99"/>
                  <a:gd name="T20" fmla="*/ 39 w 100"/>
                  <a:gd name="T21" fmla="*/ 85 h 99"/>
                  <a:gd name="T22" fmla="*/ 34 w 100"/>
                  <a:gd name="T23" fmla="*/ 83 h 99"/>
                  <a:gd name="T24" fmla="*/ 23 w 100"/>
                  <a:gd name="T25" fmla="*/ 82 h 99"/>
                  <a:gd name="T26" fmla="*/ 27 w 100"/>
                  <a:gd name="T27" fmla="*/ 73 h 99"/>
                  <a:gd name="T28" fmla="*/ 19 w 100"/>
                  <a:gd name="T29" fmla="*/ 77 h 99"/>
                  <a:gd name="T30" fmla="*/ 17 w 100"/>
                  <a:gd name="T31" fmla="*/ 66 h 99"/>
                  <a:gd name="T32" fmla="*/ 15 w 100"/>
                  <a:gd name="T33" fmla="*/ 62 h 99"/>
                  <a:gd name="T34" fmla="*/ 8 w 100"/>
                  <a:gd name="T35" fmla="*/ 54 h 99"/>
                  <a:gd name="T36" fmla="*/ 17 w 100"/>
                  <a:gd name="T37" fmla="*/ 50 h 99"/>
                  <a:gd name="T38" fmla="*/ 8 w 100"/>
                  <a:gd name="T39" fmla="*/ 47 h 99"/>
                  <a:gd name="T40" fmla="*/ 15 w 100"/>
                  <a:gd name="T41" fmla="*/ 39 h 99"/>
                  <a:gd name="T42" fmla="*/ 16 w 100"/>
                  <a:gd name="T43" fmla="*/ 35 h 99"/>
                  <a:gd name="T44" fmla="*/ 17 w 100"/>
                  <a:gd name="T45" fmla="*/ 23 h 99"/>
                  <a:gd name="T46" fmla="*/ 26 w 100"/>
                  <a:gd name="T47" fmla="*/ 27 h 99"/>
                  <a:gd name="T48" fmla="*/ 22 w 100"/>
                  <a:gd name="T49" fmla="*/ 18 h 99"/>
                  <a:gd name="T50" fmla="*/ 33 w 100"/>
                  <a:gd name="T51" fmla="*/ 17 h 99"/>
                  <a:gd name="T52" fmla="*/ 37 w 100"/>
                  <a:gd name="T53" fmla="*/ 15 h 99"/>
                  <a:gd name="T54" fmla="*/ 46 w 100"/>
                  <a:gd name="T55" fmla="*/ 8 h 99"/>
                  <a:gd name="T56" fmla="*/ 49 w 100"/>
                  <a:gd name="T57" fmla="*/ 17 h 99"/>
                  <a:gd name="T58" fmla="*/ 52 w 100"/>
                  <a:gd name="T59" fmla="*/ 8 h 99"/>
                  <a:gd name="T60" fmla="*/ 61 w 100"/>
                  <a:gd name="T61" fmla="*/ 15 h 99"/>
                  <a:gd name="T62" fmla="*/ 65 w 100"/>
                  <a:gd name="T63" fmla="*/ 16 h 99"/>
                  <a:gd name="T64" fmla="*/ 76 w 100"/>
                  <a:gd name="T65" fmla="*/ 17 h 99"/>
                  <a:gd name="T66" fmla="*/ 72 w 100"/>
                  <a:gd name="T67" fmla="*/ 26 h 99"/>
                  <a:gd name="T68" fmla="*/ 81 w 100"/>
                  <a:gd name="T69" fmla="*/ 22 h 99"/>
                  <a:gd name="T70" fmla="*/ 82 w 100"/>
                  <a:gd name="T71" fmla="*/ 33 h 99"/>
                  <a:gd name="T72" fmla="*/ 84 w 100"/>
                  <a:gd name="T73" fmla="*/ 37 h 99"/>
                  <a:gd name="T74" fmla="*/ 91 w 100"/>
                  <a:gd name="T75" fmla="*/ 45 h 99"/>
                  <a:gd name="T76" fmla="*/ 82 w 100"/>
                  <a:gd name="T77" fmla="*/ 49 h 99"/>
                  <a:gd name="T78" fmla="*/ 92 w 100"/>
                  <a:gd name="T79" fmla="*/ 52 h 99"/>
                  <a:gd name="T80" fmla="*/ 85 w 100"/>
                  <a:gd name="T81" fmla="*/ 61 h 99"/>
                  <a:gd name="T82" fmla="*/ 83 w 100"/>
                  <a:gd name="T83" fmla="*/ 65 h 99"/>
                  <a:gd name="T84" fmla="*/ 82 w 100"/>
                  <a:gd name="T85" fmla="*/ 7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" h="99">
                    <a:moveTo>
                      <a:pt x="49" y="0"/>
                    </a:moveTo>
                    <a:cubicBezTo>
                      <a:pt x="22" y="1"/>
                      <a:pt x="0" y="23"/>
                      <a:pt x="0" y="50"/>
                    </a:cubicBezTo>
                    <a:cubicBezTo>
                      <a:pt x="1" y="78"/>
                      <a:pt x="24" y="99"/>
                      <a:pt x="51" y="99"/>
                    </a:cubicBezTo>
                    <a:cubicBezTo>
                      <a:pt x="78" y="98"/>
                      <a:pt x="100" y="75"/>
                      <a:pt x="99" y="48"/>
                    </a:cubicBezTo>
                    <a:cubicBezTo>
                      <a:pt x="98" y="21"/>
                      <a:pt x="76" y="0"/>
                      <a:pt x="49" y="0"/>
                    </a:cubicBezTo>
                    <a:close/>
                    <a:moveTo>
                      <a:pt x="82" y="76"/>
                    </a:moveTo>
                    <a:cubicBezTo>
                      <a:pt x="78" y="72"/>
                      <a:pt x="78" y="72"/>
                      <a:pt x="78" y="72"/>
                    </a:cubicBezTo>
                    <a:cubicBezTo>
                      <a:pt x="76" y="70"/>
                      <a:pt x="74" y="70"/>
                      <a:pt x="73" y="72"/>
                    </a:cubicBezTo>
                    <a:cubicBezTo>
                      <a:pt x="72" y="73"/>
                      <a:pt x="72" y="75"/>
                      <a:pt x="73" y="76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5" y="83"/>
                      <a:pt x="72" y="85"/>
                      <a:pt x="69" y="87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6" y="81"/>
                      <a:pt x="65" y="80"/>
                      <a:pt x="64" y="81"/>
                    </a:cubicBezTo>
                    <a:cubicBezTo>
                      <a:pt x="62" y="82"/>
                      <a:pt x="62" y="83"/>
                      <a:pt x="62" y="84"/>
                    </a:cubicBezTo>
                    <a:cubicBezTo>
                      <a:pt x="64" y="89"/>
                      <a:pt x="64" y="89"/>
                      <a:pt x="64" y="89"/>
                    </a:cubicBezTo>
                    <a:cubicBezTo>
                      <a:pt x="61" y="90"/>
                      <a:pt x="58" y="91"/>
                      <a:pt x="54" y="91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3"/>
                      <a:pt x="52" y="82"/>
                      <a:pt x="50" y="82"/>
                    </a:cubicBezTo>
                    <a:cubicBezTo>
                      <a:pt x="49" y="82"/>
                      <a:pt x="47" y="83"/>
                      <a:pt x="47" y="85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4" y="91"/>
                      <a:pt x="40" y="90"/>
                      <a:pt x="37" y="89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9" y="83"/>
                      <a:pt x="39" y="82"/>
                      <a:pt x="37" y="82"/>
                    </a:cubicBezTo>
                    <a:cubicBezTo>
                      <a:pt x="36" y="81"/>
                      <a:pt x="35" y="82"/>
                      <a:pt x="34" y="83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29" y="86"/>
                      <a:pt x="26" y="84"/>
                      <a:pt x="23" y="82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6"/>
                      <a:pt x="29" y="74"/>
                      <a:pt x="27" y="73"/>
                    </a:cubicBezTo>
                    <a:cubicBezTo>
                      <a:pt x="26" y="71"/>
                      <a:pt x="24" y="72"/>
                      <a:pt x="23" y="73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6" y="75"/>
                      <a:pt x="14" y="72"/>
                      <a:pt x="12" y="68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8" y="66"/>
                      <a:pt x="19" y="64"/>
                      <a:pt x="18" y="63"/>
                    </a:cubicBezTo>
                    <a:cubicBezTo>
                      <a:pt x="18" y="62"/>
                      <a:pt x="16" y="62"/>
                      <a:pt x="15" y="62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1"/>
                      <a:pt x="8" y="57"/>
                      <a:pt x="8" y="54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6" y="54"/>
                      <a:pt x="18" y="52"/>
                      <a:pt x="17" y="50"/>
                    </a:cubicBezTo>
                    <a:cubicBezTo>
                      <a:pt x="17" y="48"/>
                      <a:pt x="16" y="47"/>
                      <a:pt x="14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4"/>
                      <a:pt x="9" y="40"/>
                      <a:pt x="10" y="37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6" y="39"/>
                      <a:pt x="17" y="39"/>
                      <a:pt x="18" y="37"/>
                    </a:cubicBezTo>
                    <a:cubicBezTo>
                      <a:pt x="18" y="36"/>
                      <a:pt x="18" y="35"/>
                      <a:pt x="16" y="3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3" y="29"/>
                      <a:pt x="15" y="26"/>
                      <a:pt x="17" y="23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8"/>
                      <a:pt x="25" y="28"/>
                      <a:pt x="26" y="27"/>
                    </a:cubicBezTo>
                    <a:cubicBezTo>
                      <a:pt x="28" y="26"/>
                      <a:pt x="28" y="24"/>
                      <a:pt x="26" y="22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16"/>
                      <a:pt x="28" y="14"/>
                      <a:pt x="31" y="1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8"/>
                      <a:pt x="35" y="19"/>
                      <a:pt x="36" y="18"/>
                    </a:cubicBezTo>
                    <a:cubicBezTo>
                      <a:pt x="37" y="18"/>
                      <a:pt x="38" y="16"/>
                      <a:pt x="37" y="1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9"/>
                      <a:pt x="42" y="8"/>
                      <a:pt x="46" y="8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6"/>
                      <a:pt x="47" y="17"/>
                      <a:pt x="49" y="17"/>
                    </a:cubicBezTo>
                    <a:cubicBezTo>
                      <a:pt x="51" y="17"/>
                      <a:pt x="52" y="16"/>
                      <a:pt x="52" y="14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6" y="8"/>
                      <a:pt x="59" y="9"/>
                      <a:pt x="63" y="10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0" y="16"/>
                      <a:pt x="61" y="17"/>
                      <a:pt x="62" y="18"/>
                    </a:cubicBezTo>
                    <a:cubicBezTo>
                      <a:pt x="63" y="18"/>
                      <a:pt x="65" y="18"/>
                      <a:pt x="65" y="16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70" y="13"/>
                      <a:pt x="73" y="15"/>
                      <a:pt x="76" y="17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1" y="23"/>
                      <a:pt x="71" y="25"/>
                      <a:pt x="72" y="26"/>
                    </a:cubicBezTo>
                    <a:cubicBezTo>
                      <a:pt x="73" y="27"/>
                      <a:pt x="76" y="27"/>
                      <a:pt x="77" y="26"/>
                    </a:cubicBezTo>
                    <a:cubicBezTo>
                      <a:pt x="81" y="22"/>
                      <a:pt x="81" y="22"/>
                      <a:pt x="81" y="22"/>
                    </a:cubicBezTo>
                    <a:cubicBezTo>
                      <a:pt x="84" y="24"/>
                      <a:pt x="86" y="28"/>
                      <a:pt x="87" y="31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4"/>
                      <a:pt x="81" y="35"/>
                      <a:pt x="81" y="36"/>
                    </a:cubicBezTo>
                    <a:cubicBezTo>
                      <a:pt x="82" y="37"/>
                      <a:pt x="83" y="38"/>
                      <a:pt x="84" y="37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90" y="38"/>
                      <a:pt x="91" y="42"/>
                      <a:pt x="91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3" y="45"/>
                      <a:pt x="82" y="47"/>
                      <a:pt x="82" y="49"/>
                    </a:cubicBezTo>
                    <a:cubicBezTo>
                      <a:pt x="82" y="51"/>
                      <a:pt x="84" y="52"/>
                      <a:pt x="85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91" y="55"/>
                      <a:pt x="91" y="59"/>
                      <a:pt x="90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2" y="61"/>
                      <a:pt x="82" y="62"/>
                    </a:cubicBezTo>
                    <a:cubicBezTo>
                      <a:pt x="81" y="63"/>
                      <a:pt x="82" y="64"/>
                      <a:pt x="83" y="65"/>
                    </a:cubicBezTo>
                    <a:cubicBezTo>
                      <a:pt x="88" y="67"/>
                      <a:pt x="88" y="67"/>
                      <a:pt x="88" y="67"/>
                    </a:cubicBezTo>
                    <a:cubicBezTo>
                      <a:pt x="86" y="70"/>
                      <a:pt x="84" y="73"/>
                      <a:pt x="82" y="76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6"/>
              <p:cNvSpPr/>
              <p:nvPr/>
            </p:nvSpPr>
            <p:spPr bwMode="auto">
              <a:xfrm>
                <a:off x="2639086" y="2907334"/>
                <a:ext cx="55880" cy="145626"/>
              </a:xfrm>
              <a:custGeom>
                <a:avLst/>
                <a:gdLst>
                  <a:gd name="T0" fmla="*/ 9 w 14"/>
                  <a:gd name="T1" fmla="*/ 22 h 36"/>
                  <a:gd name="T2" fmla="*/ 9 w 14"/>
                  <a:gd name="T3" fmla="*/ 3 h 36"/>
                  <a:gd name="T4" fmla="*/ 6 w 14"/>
                  <a:gd name="T5" fmla="*/ 0 h 36"/>
                  <a:gd name="T6" fmla="*/ 4 w 14"/>
                  <a:gd name="T7" fmla="*/ 3 h 36"/>
                  <a:gd name="T8" fmla="*/ 4 w 14"/>
                  <a:gd name="T9" fmla="*/ 22 h 36"/>
                  <a:gd name="T10" fmla="*/ 0 w 14"/>
                  <a:gd name="T11" fmla="*/ 29 h 36"/>
                  <a:gd name="T12" fmla="*/ 7 w 14"/>
                  <a:gd name="T13" fmla="*/ 36 h 36"/>
                  <a:gd name="T14" fmla="*/ 14 w 14"/>
                  <a:gd name="T15" fmla="*/ 29 h 36"/>
                  <a:gd name="T16" fmla="*/ 9 w 14"/>
                  <a:gd name="T1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36">
                    <a:moveTo>
                      <a:pt x="9" y="22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1" y="23"/>
                      <a:pt x="0" y="26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1" y="36"/>
                      <a:pt x="14" y="33"/>
                      <a:pt x="14" y="29"/>
                    </a:cubicBezTo>
                    <a:cubicBezTo>
                      <a:pt x="14" y="26"/>
                      <a:pt x="12" y="23"/>
                      <a:pt x="9" y="2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7"/>
              <p:cNvSpPr/>
              <p:nvPr/>
            </p:nvSpPr>
            <p:spPr bwMode="auto">
              <a:xfrm>
                <a:off x="2650940" y="3059734"/>
                <a:ext cx="32173" cy="77893"/>
              </a:xfrm>
              <a:custGeom>
                <a:avLst/>
                <a:gdLst>
                  <a:gd name="T0" fmla="*/ 0 w 8"/>
                  <a:gd name="T1" fmla="*/ 0 h 19"/>
                  <a:gd name="T2" fmla="*/ 0 w 8"/>
                  <a:gd name="T3" fmla="*/ 15 h 19"/>
                  <a:gd name="T4" fmla="*/ 4 w 8"/>
                  <a:gd name="T5" fmla="*/ 19 h 19"/>
                  <a:gd name="T6" fmla="*/ 8 w 8"/>
                  <a:gd name="T7" fmla="*/ 15 h 19"/>
                  <a:gd name="T8" fmla="*/ 8 w 8"/>
                  <a:gd name="T9" fmla="*/ 0 h 19"/>
                  <a:gd name="T10" fmla="*/ 4 w 8"/>
                  <a:gd name="T11" fmla="*/ 1 h 19"/>
                  <a:gd name="T12" fmla="*/ 0 w 8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9">
                    <a:moveTo>
                      <a:pt x="0" y="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2" y="19"/>
                      <a:pt x="4" y="19"/>
                    </a:cubicBezTo>
                    <a:cubicBezTo>
                      <a:pt x="7" y="19"/>
                      <a:pt x="8" y="17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5" y="1"/>
                      <a:pt x="4" y="1"/>
                    </a:cubicBezTo>
                    <a:cubicBezTo>
                      <a:pt x="3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val 28"/>
              <p:cNvSpPr>
                <a:spLocks noChangeArrowheads="1"/>
              </p:cNvSpPr>
              <p:nvPr/>
            </p:nvSpPr>
            <p:spPr bwMode="auto">
              <a:xfrm>
                <a:off x="1506251" y="2883628"/>
                <a:ext cx="125306" cy="120227"/>
              </a:xfrm>
              <a:prstGeom prst="ellipse">
                <a:avLst/>
              </a:pr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9"/>
              <p:cNvSpPr/>
              <p:nvPr/>
            </p:nvSpPr>
            <p:spPr bwMode="auto">
              <a:xfrm>
                <a:off x="1430052" y="3003853"/>
                <a:ext cx="277705" cy="165946"/>
              </a:xfrm>
              <a:custGeom>
                <a:avLst/>
                <a:gdLst>
                  <a:gd name="T0" fmla="*/ 69 w 69"/>
                  <a:gd name="T1" fmla="*/ 18 h 41"/>
                  <a:gd name="T2" fmla="*/ 68 w 69"/>
                  <a:gd name="T3" fmla="*/ 18 h 41"/>
                  <a:gd name="T4" fmla="*/ 42 w 69"/>
                  <a:gd name="T5" fmla="*/ 3 h 41"/>
                  <a:gd name="T6" fmla="*/ 41 w 69"/>
                  <a:gd name="T7" fmla="*/ 3 h 41"/>
                  <a:gd name="T8" fmla="*/ 30 w 69"/>
                  <a:gd name="T9" fmla="*/ 3 h 41"/>
                  <a:gd name="T10" fmla="*/ 0 w 69"/>
                  <a:gd name="T11" fmla="*/ 20 h 41"/>
                  <a:gd name="T12" fmla="*/ 0 w 69"/>
                  <a:gd name="T13" fmla="*/ 41 h 41"/>
                  <a:gd name="T14" fmla="*/ 14 w 69"/>
                  <a:gd name="T15" fmla="*/ 41 h 41"/>
                  <a:gd name="T16" fmla="*/ 14 w 69"/>
                  <a:gd name="T17" fmla="*/ 30 h 41"/>
                  <a:gd name="T18" fmla="*/ 17 w 69"/>
                  <a:gd name="T19" fmla="*/ 30 h 41"/>
                  <a:gd name="T20" fmla="*/ 17 w 69"/>
                  <a:gd name="T21" fmla="*/ 41 h 41"/>
                  <a:gd name="T22" fmla="*/ 52 w 69"/>
                  <a:gd name="T23" fmla="*/ 41 h 41"/>
                  <a:gd name="T24" fmla="*/ 52 w 69"/>
                  <a:gd name="T25" fmla="*/ 30 h 41"/>
                  <a:gd name="T26" fmla="*/ 55 w 69"/>
                  <a:gd name="T27" fmla="*/ 30 h 41"/>
                  <a:gd name="T28" fmla="*/ 55 w 69"/>
                  <a:gd name="T29" fmla="*/ 41 h 41"/>
                  <a:gd name="T30" fmla="*/ 69 w 69"/>
                  <a:gd name="T31" fmla="*/ 41 h 41"/>
                  <a:gd name="T32" fmla="*/ 69 w 69"/>
                  <a:gd name="T33" fmla="*/ 19 h 41"/>
                  <a:gd name="T34" fmla="*/ 69 w 69"/>
                  <a:gd name="T35" fmla="*/ 19 h 41"/>
                  <a:gd name="T36" fmla="*/ 69 w 69"/>
                  <a:gd name="T37" fmla="*/ 1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" h="41">
                    <a:moveTo>
                      <a:pt x="69" y="18"/>
                    </a:move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6"/>
                      <a:pt x="50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0" y="0"/>
                      <a:pt x="0" y="2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69" y="19"/>
                    </a:cubicBezTo>
                    <a:lnTo>
                      <a:pt x="69" y="18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30"/>
              <p:cNvSpPr/>
              <p:nvPr/>
            </p:nvSpPr>
            <p:spPr bwMode="auto">
              <a:xfrm>
                <a:off x="1658651" y="2631322"/>
                <a:ext cx="667170" cy="665476"/>
              </a:xfrm>
              <a:custGeom>
                <a:avLst/>
                <a:gdLst>
                  <a:gd name="T0" fmla="*/ 162 w 166"/>
                  <a:gd name="T1" fmla="*/ 166 h 166"/>
                  <a:gd name="T2" fmla="*/ 166 w 166"/>
                  <a:gd name="T3" fmla="*/ 162 h 166"/>
                  <a:gd name="T4" fmla="*/ 166 w 166"/>
                  <a:gd name="T5" fmla="*/ 0 h 166"/>
                  <a:gd name="T6" fmla="*/ 0 w 166"/>
                  <a:gd name="T7" fmla="*/ 166 h 166"/>
                  <a:gd name="T8" fmla="*/ 162 w 166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6">
                    <a:moveTo>
                      <a:pt x="162" y="166"/>
                    </a:moveTo>
                    <a:cubicBezTo>
                      <a:pt x="164" y="166"/>
                      <a:pt x="166" y="164"/>
                      <a:pt x="166" y="16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162" y="166"/>
                    </a:lnTo>
                    <a:close/>
                  </a:path>
                </a:pathLst>
              </a:custGeom>
              <a:solidFill>
                <a:srgbClr val="FAE2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31"/>
              <p:cNvSpPr/>
              <p:nvPr/>
            </p:nvSpPr>
            <p:spPr bwMode="auto">
              <a:xfrm>
                <a:off x="2021022" y="3720131"/>
                <a:ext cx="304799" cy="304799"/>
              </a:xfrm>
              <a:custGeom>
                <a:avLst/>
                <a:gdLst>
                  <a:gd name="T0" fmla="*/ 76 w 76"/>
                  <a:gd name="T1" fmla="*/ 0 h 76"/>
                  <a:gd name="T2" fmla="*/ 76 w 76"/>
                  <a:gd name="T3" fmla="*/ 0 h 76"/>
                  <a:gd name="T4" fmla="*/ 0 w 76"/>
                  <a:gd name="T5" fmla="*/ 76 h 76"/>
                  <a:gd name="T6" fmla="*/ 72 w 76"/>
                  <a:gd name="T7" fmla="*/ 76 h 76"/>
                  <a:gd name="T8" fmla="*/ 76 w 76"/>
                  <a:gd name="T9" fmla="*/ 72 h 76"/>
                  <a:gd name="T10" fmla="*/ 76 w 7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76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5"/>
                      <a:pt x="76" y="7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54A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32"/>
              <p:cNvSpPr>
                <a:spLocks noEditPoints="1"/>
              </p:cNvSpPr>
              <p:nvPr/>
            </p:nvSpPr>
            <p:spPr bwMode="auto">
              <a:xfrm>
                <a:off x="884801" y="3117306"/>
                <a:ext cx="304799" cy="301412"/>
              </a:xfrm>
              <a:custGeom>
                <a:avLst/>
                <a:gdLst>
                  <a:gd name="T0" fmla="*/ 71 w 76"/>
                  <a:gd name="T1" fmla="*/ 35 h 75"/>
                  <a:gd name="T2" fmla="*/ 74 w 76"/>
                  <a:gd name="T3" fmla="*/ 26 h 75"/>
                  <a:gd name="T4" fmla="*/ 72 w 76"/>
                  <a:gd name="T5" fmla="*/ 21 h 75"/>
                  <a:gd name="T6" fmla="*/ 63 w 76"/>
                  <a:gd name="T7" fmla="*/ 16 h 75"/>
                  <a:gd name="T8" fmla="*/ 60 w 76"/>
                  <a:gd name="T9" fmla="*/ 13 h 75"/>
                  <a:gd name="T10" fmla="*/ 56 w 76"/>
                  <a:gd name="T11" fmla="*/ 4 h 75"/>
                  <a:gd name="T12" fmla="*/ 50 w 76"/>
                  <a:gd name="T13" fmla="*/ 2 h 75"/>
                  <a:gd name="T14" fmla="*/ 40 w 76"/>
                  <a:gd name="T15" fmla="*/ 5 h 75"/>
                  <a:gd name="T16" fmla="*/ 36 w 76"/>
                  <a:gd name="T17" fmla="*/ 5 h 75"/>
                  <a:gd name="T18" fmla="*/ 27 w 76"/>
                  <a:gd name="T19" fmla="*/ 1 h 75"/>
                  <a:gd name="T20" fmla="*/ 21 w 76"/>
                  <a:gd name="T21" fmla="*/ 4 h 75"/>
                  <a:gd name="T22" fmla="*/ 16 w 76"/>
                  <a:gd name="T23" fmla="*/ 13 h 75"/>
                  <a:gd name="T24" fmla="*/ 14 w 76"/>
                  <a:gd name="T25" fmla="*/ 16 h 75"/>
                  <a:gd name="T26" fmla="*/ 5 w 76"/>
                  <a:gd name="T27" fmla="*/ 20 h 75"/>
                  <a:gd name="T28" fmla="*/ 2 w 76"/>
                  <a:gd name="T29" fmla="*/ 25 h 75"/>
                  <a:gd name="T30" fmla="*/ 5 w 76"/>
                  <a:gd name="T31" fmla="*/ 35 h 75"/>
                  <a:gd name="T32" fmla="*/ 5 w 76"/>
                  <a:gd name="T33" fmla="*/ 39 h 75"/>
                  <a:gd name="T34" fmla="*/ 2 w 76"/>
                  <a:gd name="T35" fmla="*/ 48 h 75"/>
                  <a:gd name="T36" fmla="*/ 4 w 76"/>
                  <a:gd name="T37" fmla="*/ 54 h 75"/>
                  <a:gd name="T38" fmla="*/ 14 w 76"/>
                  <a:gd name="T39" fmla="*/ 59 h 75"/>
                  <a:gd name="T40" fmla="*/ 16 w 76"/>
                  <a:gd name="T41" fmla="*/ 62 h 75"/>
                  <a:gd name="T42" fmla="*/ 20 w 76"/>
                  <a:gd name="T43" fmla="*/ 71 h 75"/>
                  <a:gd name="T44" fmla="*/ 26 w 76"/>
                  <a:gd name="T45" fmla="*/ 73 h 75"/>
                  <a:gd name="T46" fmla="*/ 36 w 76"/>
                  <a:gd name="T47" fmla="*/ 70 h 75"/>
                  <a:gd name="T48" fmla="*/ 40 w 76"/>
                  <a:gd name="T49" fmla="*/ 70 h 75"/>
                  <a:gd name="T50" fmla="*/ 49 w 76"/>
                  <a:gd name="T51" fmla="*/ 73 h 75"/>
                  <a:gd name="T52" fmla="*/ 55 w 76"/>
                  <a:gd name="T53" fmla="*/ 71 h 75"/>
                  <a:gd name="T54" fmla="*/ 60 w 76"/>
                  <a:gd name="T55" fmla="*/ 62 h 75"/>
                  <a:gd name="T56" fmla="*/ 63 w 76"/>
                  <a:gd name="T57" fmla="*/ 59 h 75"/>
                  <a:gd name="T58" fmla="*/ 71 w 76"/>
                  <a:gd name="T59" fmla="*/ 55 h 75"/>
                  <a:gd name="T60" fmla="*/ 74 w 76"/>
                  <a:gd name="T61" fmla="*/ 49 h 75"/>
                  <a:gd name="T62" fmla="*/ 71 w 76"/>
                  <a:gd name="T63" fmla="*/ 39 h 75"/>
                  <a:gd name="T64" fmla="*/ 55 w 76"/>
                  <a:gd name="T65" fmla="*/ 18 h 75"/>
                  <a:gd name="T66" fmla="*/ 33 w 76"/>
                  <a:gd name="T67" fmla="*/ 28 h 75"/>
                  <a:gd name="T68" fmla="*/ 43 w 76"/>
                  <a:gd name="T69" fmla="*/ 37 h 75"/>
                  <a:gd name="T70" fmla="*/ 38 w 76"/>
                  <a:gd name="T71" fmla="*/ 32 h 75"/>
                  <a:gd name="T72" fmla="*/ 12 w 76"/>
                  <a:gd name="T73" fmla="*/ 37 h 75"/>
                  <a:gd name="T74" fmla="*/ 27 w 76"/>
                  <a:gd name="T75" fmla="*/ 37 h 75"/>
                  <a:gd name="T76" fmla="*/ 38 w 76"/>
                  <a:gd name="T77" fmla="*/ 63 h 75"/>
                  <a:gd name="T78" fmla="*/ 38 w 76"/>
                  <a:gd name="T79" fmla="*/ 48 h 75"/>
                  <a:gd name="T80" fmla="*/ 38 w 76"/>
                  <a:gd name="T81" fmla="*/ 63 h 75"/>
                  <a:gd name="T82" fmla="*/ 49 w 76"/>
                  <a:gd name="T83" fmla="*/ 37 h 75"/>
                  <a:gd name="T84" fmla="*/ 64 w 76"/>
                  <a:gd name="T85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75">
                    <a:moveTo>
                      <a:pt x="76" y="39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71" y="35"/>
                      <a:pt x="71" y="35"/>
                      <a:pt x="71" y="35"/>
                    </a:cubicBezTo>
                    <a:cubicBezTo>
                      <a:pt x="71" y="34"/>
                      <a:pt x="71" y="33"/>
                      <a:pt x="70" y="31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4" y="26"/>
                      <a:pt x="74" y="26"/>
                      <a:pt x="74" y="26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9" y="26"/>
                      <a:pt x="68" y="25"/>
                      <a:pt x="68" y="23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5" y="18"/>
                      <a:pt x="64" y="17"/>
                      <a:pt x="63" y="16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2"/>
                      <a:pt x="58" y="11"/>
                      <a:pt x="57" y="10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1" y="7"/>
                      <a:pt x="49" y="6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2" y="5"/>
                      <a:pt x="40" y="5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5"/>
                      <a:pt x="32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5" y="7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11"/>
                      <a:pt x="18" y="12"/>
                      <a:pt x="16" y="1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7"/>
                      <a:pt x="12" y="18"/>
                      <a:pt x="1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6" y="42"/>
                      <a:pt x="6" y="43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9"/>
                      <a:pt x="8" y="50"/>
                      <a:pt x="9" y="51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6"/>
                      <a:pt x="12" y="58"/>
                      <a:pt x="14" y="59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7" y="63"/>
                      <a:pt x="18" y="64"/>
                      <a:pt x="20" y="64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4" y="67"/>
                      <a:pt x="26" y="68"/>
                      <a:pt x="27" y="68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3" y="70"/>
                      <a:pt x="34" y="70"/>
                      <a:pt x="36" y="70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2" y="70"/>
                      <a:pt x="43" y="70"/>
                      <a:pt x="44" y="70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50" y="68"/>
                      <a:pt x="51" y="68"/>
                      <a:pt x="52" y="67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7" y="64"/>
                      <a:pt x="59" y="63"/>
                      <a:pt x="60" y="62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7"/>
                      <a:pt x="65" y="56"/>
                    </a:cubicBezTo>
                    <a:cubicBezTo>
                      <a:pt x="70" y="58"/>
                      <a:pt x="70" y="58"/>
                      <a:pt x="70" y="58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8" y="51"/>
                      <a:pt x="69" y="50"/>
                      <a:pt x="69" y="48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1" y="43"/>
                      <a:pt x="71" y="41"/>
                      <a:pt x="71" y="39"/>
                    </a:cubicBezTo>
                    <a:lnTo>
                      <a:pt x="76" y="39"/>
                    </a:lnTo>
                    <a:close/>
                    <a:moveTo>
                      <a:pt x="38" y="11"/>
                    </a:moveTo>
                    <a:cubicBezTo>
                      <a:pt x="45" y="11"/>
                      <a:pt x="51" y="14"/>
                      <a:pt x="55" y="1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7"/>
                      <a:pt x="40" y="27"/>
                      <a:pt x="38" y="27"/>
                    </a:cubicBezTo>
                    <a:cubicBezTo>
                      <a:pt x="36" y="27"/>
                      <a:pt x="34" y="27"/>
                      <a:pt x="33" y="2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32" y="11"/>
                      <a:pt x="38" y="11"/>
                    </a:cubicBezTo>
                    <a:close/>
                    <a:moveTo>
                      <a:pt x="43" y="37"/>
                    </a:moveTo>
                    <a:cubicBezTo>
                      <a:pt x="43" y="40"/>
                      <a:pt x="41" y="42"/>
                      <a:pt x="38" y="42"/>
                    </a:cubicBezTo>
                    <a:cubicBezTo>
                      <a:pt x="35" y="42"/>
                      <a:pt x="33" y="40"/>
                      <a:pt x="33" y="37"/>
                    </a:cubicBezTo>
                    <a:cubicBezTo>
                      <a:pt x="33" y="35"/>
                      <a:pt x="35" y="32"/>
                      <a:pt x="38" y="32"/>
                    </a:cubicBezTo>
                    <a:cubicBezTo>
                      <a:pt x="41" y="32"/>
                      <a:pt x="43" y="35"/>
                      <a:pt x="43" y="37"/>
                    </a:cubicBezTo>
                    <a:close/>
                    <a:moveTo>
                      <a:pt x="19" y="54"/>
                    </a:moveTo>
                    <a:cubicBezTo>
                      <a:pt x="15" y="50"/>
                      <a:pt x="12" y="44"/>
                      <a:pt x="12" y="37"/>
                    </a:cubicBezTo>
                    <a:cubicBezTo>
                      <a:pt x="12" y="31"/>
                      <a:pt x="15" y="24"/>
                      <a:pt x="19" y="2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2"/>
                      <a:pt x="27" y="35"/>
                      <a:pt x="27" y="37"/>
                    </a:cubicBezTo>
                    <a:cubicBezTo>
                      <a:pt x="27" y="40"/>
                      <a:pt x="28" y="42"/>
                      <a:pt x="29" y="44"/>
                    </a:cubicBezTo>
                    <a:lnTo>
                      <a:pt x="19" y="54"/>
                    </a:lnTo>
                    <a:close/>
                    <a:moveTo>
                      <a:pt x="38" y="63"/>
                    </a:moveTo>
                    <a:cubicBezTo>
                      <a:pt x="32" y="63"/>
                      <a:pt x="26" y="61"/>
                      <a:pt x="21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7"/>
                      <a:pt x="36" y="48"/>
                      <a:pt x="38" y="48"/>
                    </a:cubicBezTo>
                    <a:cubicBezTo>
                      <a:pt x="41" y="48"/>
                      <a:pt x="43" y="47"/>
                      <a:pt x="45" y="4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1" y="61"/>
                      <a:pt x="45" y="63"/>
                      <a:pt x="38" y="63"/>
                    </a:cubicBezTo>
                    <a:close/>
                    <a:moveTo>
                      <a:pt x="58" y="54"/>
                    </a:moveTo>
                    <a:cubicBezTo>
                      <a:pt x="47" y="43"/>
                      <a:pt x="47" y="43"/>
                      <a:pt x="47" y="43"/>
                    </a:cubicBezTo>
                    <a:cubicBezTo>
                      <a:pt x="48" y="41"/>
                      <a:pt x="49" y="39"/>
                      <a:pt x="49" y="37"/>
                    </a:cubicBezTo>
                    <a:cubicBezTo>
                      <a:pt x="49" y="35"/>
                      <a:pt x="48" y="33"/>
                      <a:pt x="47" y="31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4" y="31"/>
                      <a:pt x="64" y="37"/>
                    </a:cubicBezTo>
                    <a:cubicBezTo>
                      <a:pt x="64" y="44"/>
                      <a:pt x="62" y="49"/>
                      <a:pt x="58" y="54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2591673" y="2429816"/>
                <a:ext cx="264159" cy="44027"/>
              </a:xfrm>
              <a:custGeom>
                <a:avLst/>
                <a:gdLst>
                  <a:gd name="T0" fmla="*/ 61 w 66"/>
                  <a:gd name="T1" fmla="*/ 11 h 11"/>
                  <a:gd name="T2" fmla="*/ 6 w 66"/>
                  <a:gd name="T3" fmla="*/ 11 h 11"/>
                  <a:gd name="T4" fmla="*/ 0 w 66"/>
                  <a:gd name="T5" fmla="*/ 6 h 11"/>
                  <a:gd name="T6" fmla="*/ 6 w 66"/>
                  <a:gd name="T7" fmla="*/ 0 h 11"/>
                  <a:gd name="T8" fmla="*/ 61 w 66"/>
                  <a:gd name="T9" fmla="*/ 0 h 11"/>
                  <a:gd name="T10" fmla="*/ 66 w 66"/>
                  <a:gd name="T11" fmla="*/ 6 h 11"/>
                  <a:gd name="T12" fmla="*/ 61 w 66"/>
                  <a:gd name="T13" fmla="*/ 11 h 11"/>
                  <a:gd name="T14" fmla="*/ 6 w 66"/>
                  <a:gd name="T15" fmla="*/ 3 h 11"/>
                  <a:gd name="T16" fmla="*/ 3 w 66"/>
                  <a:gd name="T17" fmla="*/ 6 h 11"/>
                  <a:gd name="T18" fmla="*/ 6 w 66"/>
                  <a:gd name="T19" fmla="*/ 8 h 11"/>
                  <a:gd name="T20" fmla="*/ 61 w 66"/>
                  <a:gd name="T21" fmla="*/ 8 h 11"/>
                  <a:gd name="T22" fmla="*/ 64 w 66"/>
                  <a:gd name="T23" fmla="*/ 6 h 11"/>
                  <a:gd name="T24" fmla="*/ 61 w 66"/>
                  <a:gd name="T25" fmla="*/ 3 h 11"/>
                  <a:gd name="T26" fmla="*/ 6 w 66"/>
                  <a:gd name="T2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11">
                    <a:moveTo>
                      <a:pt x="61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4" y="0"/>
                      <a:pt x="66" y="3"/>
                      <a:pt x="66" y="6"/>
                    </a:cubicBezTo>
                    <a:cubicBezTo>
                      <a:pt x="66" y="9"/>
                      <a:pt x="64" y="11"/>
                      <a:pt x="61" y="1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6"/>
                    </a:cubicBezTo>
                    <a:cubicBezTo>
                      <a:pt x="3" y="7"/>
                      <a:pt x="4" y="8"/>
                      <a:pt x="6" y="8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8"/>
                      <a:pt x="64" y="7"/>
                      <a:pt x="64" y="6"/>
                    </a:cubicBezTo>
                    <a:cubicBezTo>
                      <a:pt x="64" y="4"/>
                      <a:pt x="62" y="3"/>
                      <a:pt x="61" y="3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4"/>
              <p:cNvSpPr>
                <a:spLocks noEditPoints="1"/>
              </p:cNvSpPr>
              <p:nvPr/>
            </p:nvSpPr>
            <p:spPr bwMode="auto">
              <a:xfrm>
                <a:off x="2591673" y="2324830"/>
                <a:ext cx="44027" cy="96520"/>
              </a:xfrm>
              <a:custGeom>
                <a:avLst/>
                <a:gdLst>
                  <a:gd name="T0" fmla="*/ 6 w 11"/>
                  <a:gd name="T1" fmla="*/ 24 h 24"/>
                  <a:gd name="T2" fmla="*/ 0 w 11"/>
                  <a:gd name="T3" fmla="*/ 19 h 24"/>
                  <a:gd name="T4" fmla="*/ 0 w 11"/>
                  <a:gd name="T5" fmla="*/ 5 h 24"/>
                  <a:gd name="T6" fmla="*/ 6 w 11"/>
                  <a:gd name="T7" fmla="*/ 0 h 24"/>
                  <a:gd name="T8" fmla="*/ 11 w 11"/>
                  <a:gd name="T9" fmla="*/ 5 h 24"/>
                  <a:gd name="T10" fmla="*/ 11 w 11"/>
                  <a:gd name="T11" fmla="*/ 19 h 24"/>
                  <a:gd name="T12" fmla="*/ 6 w 11"/>
                  <a:gd name="T13" fmla="*/ 24 h 24"/>
                  <a:gd name="T14" fmla="*/ 6 w 11"/>
                  <a:gd name="T15" fmla="*/ 3 h 24"/>
                  <a:gd name="T16" fmla="*/ 3 w 11"/>
                  <a:gd name="T17" fmla="*/ 5 h 24"/>
                  <a:gd name="T18" fmla="*/ 3 w 11"/>
                  <a:gd name="T19" fmla="*/ 19 h 24"/>
                  <a:gd name="T20" fmla="*/ 6 w 11"/>
                  <a:gd name="T21" fmla="*/ 21 h 24"/>
                  <a:gd name="T22" fmla="*/ 8 w 11"/>
                  <a:gd name="T23" fmla="*/ 19 h 24"/>
                  <a:gd name="T24" fmla="*/ 8 w 11"/>
                  <a:gd name="T25" fmla="*/ 5 h 24"/>
                  <a:gd name="T26" fmla="*/ 6 w 11"/>
                  <a:gd name="T27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24">
                    <a:moveTo>
                      <a:pt x="6" y="24"/>
                    </a:moveTo>
                    <a:cubicBezTo>
                      <a:pt x="3" y="24"/>
                      <a:pt x="0" y="22"/>
                      <a:pt x="0" y="1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2"/>
                      <a:pt x="9" y="24"/>
                      <a:pt x="6" y="24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4" y="21"/>
                      <a:pt x="6" y="21"/>
                    </a:cubicBezTo>
                    <a:cubicBezTo>
                      <a:pt x="7" y="21"/>
                      <a:pt x="8" y="20"/>
                      <a:pt x="8" y="1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2647553" y="2289271"/>
                <a:ext cx="44027" cy="132079"/>
              </a:xfrm>
              <a:custGeom>
                <a:avLst/>
                <a:gdLst>
                  <a:gd name="T0" fmla="*/ 5 w 11"/>
                  <a:gd name="T1" fmla="*/ 33 h 33"/>
                  <a:gd name="T2" fmla="*/ 0 w 11"/>
                  <a:gd name="T3" fmla="*/ 28 h 33"/>
                  <a:gd name="T4" fmla="*/ 0 w 11"/>
                  <a:gd name="T5" fmla="*/ 5 h 33"/>
                  <a:gd name="T6" fmla="*/ 5 w 11"/>
                  <a:gd name="T7" fmla="*/ 0 h 33"/>
                  <a:gd name="T8" fmla="*/ 11 w 11"/>
                  <a:gd name="T9" fmla="*/ 5 h 33"/>
                  <a:gd name="T10" fmla="*/ 11 w 11"/>
                  <a:gd name="T11" fmla="*/ 28 h 33"/>
                  <a:gd name="T12" fmla="*/ 5 w 11"/>
                  <a:gd name="T13" fmla="*/ 33 h 33"/>
                  <a:gd name="T14" fmla="*/ 5 w 11"/>
                  <a:gd name="T15" fmla="*/ 2 h 33"/>
                  <a:gd name="T16" fmla="*/ 3 w 11"/>
                  <a:gd name="T17" fmla="*/ 5 h 33"/>
                  <a:gd name="T18" fmla="*/ 3 w 11"/>
                  <a:gd name="T19" fmla="*/ 28 h 33"/>
                  <a:gd name="T20" fmla="*/ 5 w 11"/>
                  <a:gd name="T21" fmla="*/ 30 h 33"/>
                  <a:gd name="T22" fmla="*/ 8 w 11"/>
                  <a:gd name="T23" fmla="*/ 28 h 33"/>
                  <a:gd name="T24" fmla="*/ 8 w 11"/>
                  <a:gd name="T25" fmla="*/ 5 h 33"/>
                  <a:gd name="T26" fmla="*/ 5 w 11"/>
                  <a:gd name="T2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33">
                    <a:moveTo>
                      <a:pt x="5" y="33"/>
                    </a:moveTo>
                    <a:cubicBezTo>
                      <a:pt x="2" y="33"/>
                      <a:pt x="0" y="31"/>
                      <a:pt x="0" y="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2"/>
                      <a:pt x="11" y="5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1"/>
                      <a:pt x="8" y="33"/>
                      <a:pt x="5" y="33"/>
                    </a:cubicBezTo>
                    <a:close/>
                    <a:moveTo>
                      <a:pt x="5" y="2"/>
                    </a:moveTo>
                    <a:cubicBezTo>
                      <a:pt x="4" y="2"/>
                      <a:pt x="3" y="4"/>
                      <a:pt x="3" y="5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30"/>
                      <a:pt x="5" y="30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6"/>
              <p:cNvSpPr>
                <a:spLocks noEditPoints="1"/>
              </p:cNvSpPr>
              <p:nvPr/>
            </p:nvSpPr>
            <p:spPr bwMode="auto">
              <a:xfrm>
                <a:off x="2703433" y="2253711"/>
                <a:ext cx="40640" cy="167639"/>
              </a:xfrm>
              <a:custGeom>
                <a:avLst/>
                <a:gdLst>
                  <a:gd name="T0" fmla="*/ 5 w 10"/>
                  <a:gd name="T1" fmla="*/ 42 h 42"/>
                  <a:gd name="T2" fmla="*/ 0 w 10"/>
                  <a:gd name="T3" fmla="*/ 37 h 42"/>
                  <a:gd name="T4" fmla="*/ 0 w 10"/>
                  <a:gd name="T5" fmla="*/ 6 h 42"/>
                  <a:gd name="T6" fmla="*/ 5 w 10"/>
                  <a:gd name="T7" fmla="*/ 0 h 42"/>
                  <a:gd name="T8" fmla="*/ 10 w 10"/>
                  <a:gd name="T9" fmla="*/ 6 h 42"/>
                  <a:gd name="T10" fmla="*/ 10 w 10"/>
                  <a:gd name="T11" fmla="*/ 37 h 42"/>
                  <a:gd name="T12" fmla="*/ 5 w 10"/>
                  <a:gd name="T13" fmla="*/ 42 h 42"/>
                  <a:gd name="T14" fmla="*/ 5 w 10"/>
                  <a:gd name="T15" fmla="*/ 3 h 42"/>
                  <a:gd name="T16" fmla="*/ 2 w 10"/>
                  <a:gd name="T17" fmla="*/ 6 h 42"/>
                  <a:gd name="T18" fmla="*/ 2 w 10"/>
                  <a:gd name="T19" fmla="*/ 37 h 42"/>
                  <a:gd name="T20" fmla="*/ 5 w 10"/>
                  <a:gd name="T21" fmla="*/ 39 h 42"/>
                  <a:gd name="T22" fmla="*/ 8 w 10"/>
                  <a:gd name="T23" fmla="*/ 37 h 42"/>
                  <a:gd name="T24" fmla="*/ 8 w 10"/>
                  <a:gd name="T25" fmla="*/ 6 h 42"/>
                  <a:gd name="T26" fmla="*/ 5 w 10"/>
                  <a:gd name="T27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2">
                    <a:moveTo>
                      <a:pt x="5" y="42"/>
                    </a:moveTo>
                    <a:cubicBezTo>
                      <a:pt x="2" y="42"/>
                      <a:pt x="0" y="40"/>
                      <a:pt x="0" y="3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0" y="3"/>
                      <a:pt x="10" y="6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40"/>
                      <a:pt x="8" y="42"/>
                      <a:pt x="5" y="42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2" y="4"/>
                      <a:pt x="2" y="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8"/>
                      <a:pt x="4" y="39"/>
                      <a:pt x="5" y="39"/>
                    </a:cubicBezTo>
                    <a:cubicBezTo>
                      <a:pt x="6" y="39"/>
                      <a:pt x="8" y="38"/>
                      <a:pt x="8" y="3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7"/>
              <p:cNvSpPr>
                <a:spLocks noEditPoints="1"/>
              </p:cNvSpPr>
              <p:nvPr/>
            </p:nvSpPr>
            <p:spPr bwMode="auto">
              <a:xfrm>
                <a:off x="2755926" y="2216457"/>
                <a:ext cx="44027" cy="204892"/>
              </a:xfrm>
              <a:custGeom>
                <a:avLst/>
                <a:gdLst>
                  <a:gd name="T0" fmla="*/ 6 w 11"/>
                  <a:gd name="T1" fmla="*/ 51 h 51"/>
                  <a:gd name="T2" fmla="*/ 0 w 11"/>
                  <a:gd name="T3" fmla="*/ 46 h 51"/>
                  <a:gd name="T4" fmla="*/ 0 w 11"/>
                  <a:gd name="T5" fmla="*/ 5 h 51"/>
                  <a:gd name="T6" fmla="*/ 6 w 11"/>
                  <a:gd name="T7" fmla="*/ 0 h 51"/>
                  <a:gd name="T8" fmla="*/ 11 w 11"/>
                  <a:gd name="T9" fmla="*/ 5 h 51"/>
                  <a:gd name="T10" fmla="*/ 11 w 11"/>
                  <a:gd name="T11" fmla="*/ 46 h 51"/>
                  <a:gd name="T12" fmla="*/ 6 w 11"/>
                  <a:gd name="T13" fmla="*/ 51 h 51"/>
                  <a:gd name="T14" fmla="*/ 6 w 11"/>
                  <a:gd name="T15" fmla="*/ 3 h 51"/>
                  <a:gd name="T16" fmla="*/ 3 w 11"/>
                  <a:gd name="T17" fmla="*/ 5 h 51"/>
                  <a:gd name="T18" fmla="*/ 3 w 11"/>
                  <a:gd name="T19" fmla="*/ 46 h 51"/>
                  <a:gd name="T20" fmla="*/ 6 w 11"/>
                  <a:gd name="T21" fmla="*/ 48 h 51"/>
                  <a:gd name="T22" fmla="*/ 8 w 11"/>
                  <a:gd name="T23" fmla="*/ 46 h 51"/>
                  <a:gd name="T24" fmla="*/ 8 w 11"/>
                  <a:gd name="T25" fmla="*/ 5 h 51"/>
                  <a:gd name="T26" fmla="*/ 6 w 11"/>
                  <a:gd name="T27" fmla="*/ 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51">
                    <a:moveTo>
                      <a:pt x="6" y="51"/>
                    </a:moveTo>
                    <a:cubicBezTo>
                      <a:pt x="3" y="51"/>
                      <a:pt x="0" y="49"/>
                      <a:pt x="0" y="4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9"/>
                      <a:pt x="9" y="51"/>
                      <a:pt x="6" y="51"/>
                    </a:cubicBezTo>
                    <a:close/>
                    <a:moveTo>
                      <a:pt x="6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3" y="47"/>
                      <a:pt x="4" y="48"/>
                      <a:pt x="6" y="48"/>
                    </a:cubicBezTo>
                    <a:cubicBezTo>
                      <a:pt x="7" y="48"/>
                      <a:pt x="8" y="47"/>
                      <a:pt x="8" y="4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3"/>
                      <a:pt x="6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2815192" y="2248630"/>
                <a:ext cx="40640" cy="172719"/>
              </a:xfrm>
              <a:custGeom>
                <a:avLst/>
                <a:gdLst>
                  <a:gd name="T0" fmla="*/ 5 w 10"/>
                  <a:gd name="T1" fmla="*/ 43 h 43"/>
                  <a:gd name="T2" fmla="*/ 0 w 10"/>
                  <a:gd name="T3" fmla="*/ 38 h 43"/>
                  <a:gd name="T4" fmla="*/ 0 w 10"/>
                  <a:gd name="T5" fmla="*/ 5 h 43"/>
                  <a:gd name="T6" fmla="*/ 5 w 10"/>
                  <a:gd name="T7" fmla="*/ 0 h 43"/>
                  <a:gd name="T8" fmla="*/ 10 w 10"/>
                  <a:gd name="T9" fmla="*/ 5 h 43"/>
                  <a:gd name="T10" fmla="*/ 10 w 10"/>
                  <a:gd name="T11" fmla="*/ 38 h 43"/>
                  <a:gd name="T12" fmla="*/ 5 w 10"/>
                  <a:gd name="T13" fmla="*/ 43 h 43"/>
                  <a:gd name="T14" fmla="*/ 5 w 10"/>
                  <a:gd name="T15" fmla="*/ 3 h 43"/>
                  <a:gd name="T16" fmla="*/ 3 w 10"/>
                  <a:gd name="T17" fmla="*/ 5 h 43"/>
                  <a:gd name="T18" fmla="*/ 3 w 10"/>
                  <a:gd name="T19" fmla="*/ 38 h 43"/>
                  <a:gd name="T20" fmla="*/ 5 w 10"/>
                  <a:gd name="T21" fmla="*/ 40 h 43"/>
                  <a:gd name="T22" fmla="*/ 8 w 10"/>
                  <a:gd name="T23" fmla="*/ 38 h 43"/>
                  <a:gd name="T24" fmla="*/ 8 w 10"/>
                  <a:gd name="T25" fmla="*/ 5 h 43"/>
                  <a:gd name="T26" fmla="*/ 5 w 10"/>
                  <a:gd name="T2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43">
                    <a:moveTo>
                      <a:pt x="5" y="43"/>
                    </a:moveTo>
                    <a:cubicBezTo>
                      <a:pt x="2" y="43"/>
                      <a:pt x="0" y="41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41"/>
                      <a:pt x="8" y="43"/>
                      <a:pt x="5" y="43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6" y="40"/>
                      <a:pt x="8" y="39"/>
                      <a:pt x="8" y="3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6" y="3"/>
                      <a:pt x="5" y="3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9" name="图片 128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73" y="3381466"/>
                <a:ext cx="509829" cy="601419"/>
              </a:xfrm>
              <a:prstGeom prst="rect">
                <a:avLst/>
              </a:prstGeom>
            </p:spPr>
          </p:pic>
        </p:grpSp>
        <p:grpSp>
          <p:nvGrpSpPr>
            <p:cNvPr id="132" name="Group 41"/>
            <p:cNvGrpSpPr>
              <a:grpSpLocks noChangeAspect="1"/>
            </p:cNvGrpSpPr>
            <p:nvPr/>
          </p:nvGrpSpPr>
          <p:grpSpPr bwMode="auto">
            <a:xfrm>
              <a:off x="2241448" y="1126215"/>
              <a:ext cx="547688" cy="565150"/>
              <a:chOff x="1324" y="636"/>
              <a:chExt cx="345" cy="356"/>
            </a:xfrm>
            <a:effectLst/>
          </p:grpSpPr>
          <p:sp>
            <p:nvSpPr>
              <p:cNvPr id="133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1324" y="636"/>
                <a:ext cx="345" cy="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val 42"/>
              <p:cNvSpPr>
                <a:spLocks noChangeArrowheads="1"/>
              </p:cNvSpPr>
              <p:nvPr/>
            </p:nvSpPr>
            <p:spPr bwMode="auto">
              <a:xfrm>
                <a:off x="1322" y="657"/>
                <a:ext cx="344" cy="33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val 43"/>
              <p:cNvSpPr>
                <a:spLocks noChangeArrowheads="1"/>
              </p:cNvSpPr>
              <p:nvPr/>
            </p:nvSpPr>
            <p:spPr bwMode="auto">
              <a:xfrm>
                <a:off x="1322" y="636"/>
                <a:ext cx="344" cy="332"/>
              </a:xfrm>
              <a:prstGeom prst="ellipse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44"/>
              <p:cNvSpPr/>
              <p:nvPr/>
            </p:nvSpPr>
            <p:spPr bwMode="auto">
              <a:xfrm>
                <a:off x="1434" y="695"/>
                <a:ext cx="120" cy="216"/>
              </a:xfrm>
              <a:custGeom>
                <a:avLst/>
                <a:gdLst>
                  <a:gd name="T0" fmla="*/ 49 w 49"/>
                  <a:gd name="T1" fmla="*/ 61 h 91"/>
                  <a:gd name="T2" fmla="*/ 47 w 49"/>
                  <a:gd name="T3" fmla="*/ 69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1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2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7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0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5 h 91"/>
                  <a:gd name="T50" fmla="*/ 22 w 49"/>
                  <a:gd name="T51" fmla="*/ 50 h 91"/>
                  <a:gd name="T52" fmla="*/ 14 w 49"/>
                  <a:gd name="T53" fmla="*/ 46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9 h 91"/>
                  <a:gd name="T64" fmla="*/ 20 w 49"/>
                  <a:gd name="T65" fmla="*/ 3 h 91"/>
                  <a:gd name="T66" fmla="*/ 21 w 49"/>
                  <a:gd name="T67" fmla="*/ 0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0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0 h 91"/>
                  <a:gd name="T88" fmla="*/ 41 w 49"/>
                  <a:gd name="T89" fmla="*/ 22 h 91"/>
                  <a:gd name="T90" fmla="*/ 36 w 49"/>
                  <a:gd name="T91" fmla="*/ 20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8 h 91"/>
                  <a:gd name="T102" fmla="*/ 43 w 49"/>
                  <a:gd name="T103" fmla="*/ 48 h 91"/>
                  <a:gd name="T104" fmla="*/ 49 w 49"/>
                  <a:gd name="T105" fmla="*/ 6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1"/>
                    </a:moveTo>
                    <a:cubicBezTo>
                      <a:pt x="49" y="64"/>
                      <a:pt x="48" y="67"/>
                      <a:pt x="47" y="69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1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0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0"/>
                      <a:pt x="19" y="90"/>
                    </a:cubicBezTo>
                    <a:cubicBezTo>
                      <a:pt x="18" y="89"/>
                      <a:pt x="18" y="88"/>
                      <a:pt x="18" y="87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3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5" y="67"/>
                      <a:pt x="5" y="68"/>
                      <a:pt x="5" y="68"/>
                    </a:cubicBezTo>
                    <a:cubicBezTo>
                      <a:pt x="7" y="68"/>
                      <a:pt x="8" y="69"/>
                      <a:pt x="11" y="70"/>
                    </a:cubicBezTo>
                    <a:cubicBezTo>
                      <a:pt x="13" y="70"/>
                      <a:pt x="16" y="70"/>
                      <a:pt x="20" y="70"/>
                    </a:cubicBezTo>
                    <a:cubicBezTo>
                      <a:pt x="24" y="70"/>
                      <a:pt x="27" y="70"/>
                      <a:pt x="30" y="69"/>
                    </a:cubicBezTo>
                    <a:cubicBezTo>
                      <a:pt x="33" y="67"/>
                      <a:pt x="34" y="65"/>
                      <a:pt x="34" y="62"/>
                    </a:cubicBezTo>
                    <a:cubicBezTo>
                      <a:pt x="34" y="59"/>
                      <a:pt x="33" y="57"/>
                      <a:pt x="32" y="55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6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0"/>
                      <a:pt x="5" y="38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0"/>
                      <a:pt x="20" y="9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1"/>
                      <a:pt x="21" y="0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9"/>
                      <a:pt x="40" y="10"/>
                    </a:cubicBezTo>
                    <a:cubicBezTo>
                      <a:pt x="42" y="10"/>
                      <a:pt x="43" y="10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5"/>
                      <a:pt x="44" y="17"/>
                    </a:cubicBezTo>
                    <a:cubicBezTo>
                      <a:pt x="44" y="18"/>
                      <a:pt x="44" y="19"/>
                      <a:pt x="43" y="20"/>
                    </a:cubicBezTo>
                    <a:cubicBezTo>
                      <a:pt x="42" y="21"/>
                      <a:pt x="42" y="22"/>
                      <a:pt x="41" y="22"/>
                    </a:cubicBezTo>
                    <a:cubicBezTo>
                      <a:pt x="40" y="21"/>
                      <a:pt x="38" y="21"/>
                      <a:pt x="36" y="20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0"/>
                      <a:pt x="19" y="22"/>
                    </a:cubicBezTo>
                    <a:cubicBezTo>
                      <a:pt x="17" y="23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8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1"/>
                      <a:pt x="49" y="56"/>
                      <a:pt x="49" y="61"/>
                    </a:cubicBezTo>
                    <a:close/>
                  </a:path>
                </a:pathLst>
              </a:custGeom>
              <a:solidFill>
                <a:srgbClr val="49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45"/>
              <p:cNvSpPr/>
              <p:nvPr/>
            </p:nvSpPr>
            <p:spPr bwMode="auto">
              <a:xfrm>
                <a:off x="1434" y="691"/>
                <a:ext cx="120" cy="216"/>
              </a:xfrm>
              <a:custGeom>
                <a:avLst/>
                <a:gdLst>
                  <a:gd name="T0" fmla="*/ 49 w 49"/>
                  <a:gd name="T1" fmla="*/ 62 h 91"/>
                  <a:gd name="T2" fmla="*/ 47 w 49"/>
                  <a:gd name="T3" fmla="*/ 70 h 91"/>
                  <a:gd name="T4" fmla="*/ 44 w 49"/>
                  <a:gd name="T5" fmla="*/ 75 h 91"/>
                  <a:gd name="T6" fmla="*/ 38 w 49"/>
                  <a:gd name="T7" fmla="*/ 79 h 91"/>
                  <a:gd name="T8" fmla="*/ 31 w 49"/>
                  <a:gd name="T9" fmla="*/ 82 h 91"/>
                  <a:gd name="T10" fmla="*/ 31 w 49"/>
                  <a:gd name="T11" fmla="*/ 87 h 91"/>
                  <a:gd name="T12" fmla="*/ 31 w 49"/>
                  <a:gd name="T13" fmla="*/ 90 h 91"/>
                  <a:gd name="T14" fmla="*/ 28 w 49"/>
                  <a:gd name="T15" fmla="*/ 91 h 91"/>
                  <a:gd name="T16" fmla="*/ 21 w 49"/>
                  <a:gd name="T17" fmla="*/ 91 h 91"/>
                  <a:gd name="T18" fmla="*/ 19 w 49"/>
                  <a:gd name="T19" fmla="*/ 90 h 91"/>
                  <a:gd name="T20" fmla="*/ 18 w 49"/>
                  <a:gd name="T21" fmla="*/ 87 h 91"/>
                  <a:gd name="T22" fmla="*/ 18 w 49"/>
                  <a:gd name="T23" fmla="*/ 83 h 91"/>
                  <a:gd name="T24" fmla="*/ 7 w 49"/>
                  <a:gd name="T25" fmla="*/ 81 h 91"/>
                  <a:gd name="T26" fmla="*/ 1 w 49"/>
                  <a:gd name="T27" fmla="*/ 78 h 91"/>
                  <a:gd name="T28" fmla="*/ 0 w 49"/>
                  <a:gd name="T29" fmla="*/ 76 h 91"/>
                  <a:gd name="T30" fmla="*/ 1 w 49"/>
                  <a:gd name="T31" fmla="*/ 72 h 91"/>
                  <a:gd name="T32" fmla="*/ 2 w 49"/>
                  <a:gd name="T33" fmla="*/ 69 h 91"/>
                  <a:gd name="T34" fmla="*/ 3 w 49"/>
                  <a:gd name="T35" fmla="*/ 67 h 91"/>
                  <a:gd name="T36" fmla="*/ 4 w 49"/>
                  <a:gd name="T37" fmla="*/ 68 h 91"/>
                  <a:gd name="T38" fmla="*/ 5 w 49"/>
                  <a:gd name="T39" fmla="*/ 68 h 91"/>
                  <a:gd name="T40" fmla="*/ 11 w 49"/>
                  <a:gd name="T41" fmla="*/ 70 h 91"/>
                  <a:gd name="T42" fmla="*/ 20 w 49"/>
                  <a:gd name="T43" fmla="*/ 71 h 91"/>
                  <a:gd name="T44" fmla="*/ 30 w 49"/>
                  <a:gd name="T45" fmla="*/ 69 h 91"/>
                  <a:gd name="T46" fmla="*/ 34 w 49"/>
                  <a:gd name="T47" fmla="*/ 62 h 91"/>
                  <a:gd name="T48" fmla="*/ 32 w 49"/>
                  <a:gd name="T49" fmla="*/ 56 h 91"/>
                  <a:gd name="T50" fmla="*/ 22 w 49"/>
                  <a:gd name="T51" fmla="*/ 50 h 91"/>
                  <a:gd name="T52" fmla="*/ 14 w 49"/>
                  <a:gd name="T53" fmla="*/ 47 h 91"/>
                  <a:gd name="T54" fmla="*/ 8 w 49"/>
                  <a:gd name="T55" fmla="*/ 42 h 91"/>
                  <a:gd name="T56" fmla="*/ 4 w 49"/>
                  <a:gd name="T57" fmla="*/ 36 h 91"/>
                  <a:gd name="T58" fmla="*/ 2 w 49"/>
                  <a:gd name="T59" fmla="*/ 28 h 91"/>
                  <a:gd name="T60" fmla="*/ 6 w 49"/>
                  <a:gd name="T61" fmla="*/ 16 h 91"/>
                  <a:gd name="T62" fmla="*/ 20 w 49"/>
                  <a:gd name="T63" fmla="*/ 10 h 91"/>
                  <a:gd name="T64" fmla="*/ 20 w 49"/>
                  <a:gd name="T65" fmla="*/ 4 h 91"/>
                  <a:gd name="T66" fmla="*/ 21 w 49"/>
                  <a:gd name="T67" fmla="*/ 1 h 91"/>
                  <a:gd name="T68" fmla="*/ 24 w 49"/>
                  <a:gd name="T69" fmla="*/ 0 h 91"/>
                  <a:gd name="T70" fmla="*/ 31 w 49"/>
                  <a:gd name="T71" fmla="*/ 0 h 91"/>
                  <a:gd name="T72" fmla="*/ 33 w 49"/>
                  <a:gd name="T73" fmla="*/ 1 h 91"/>
                  <a:gd name="T74" fmla="*/ 34 w 49"/>
                  <a:gd name="T75" fmla="*/ 4 h 91"/>
                  <a:gd name="T76" fmla="*/ 34 w 49"/>
                  <a:gd name="T77" fmla="*/ 9 h 91"/>
                  <a:gd name="T78" fmla="*/ 40 w 49"/>
                  <a:gd name="T79" fmla="*/ 10 h 91"/>
                  <a:gd name="T80" fmla="*/ 44 w 49"/>
                  <a:gd name="T81" fmla="*/ 11 h 91"/>
                  <a:gd name="T82" fmla="*/ 45 w 49"/>
                  <a:gd name="T83" fmla="*/ 13 h 91"/>
                  <a:gd name="T84" fmla="*/ 44 w 49"/>
                  <a:gd name="T85" fmla="*/ 17 h 91"/>
                  <a:gd name="T86" fmla="*/ 43 w 49"/>
                  <a:gd name="T87" fmla="*/ 21 h 91"/>
                  <a:gd name="T88" fmla="*/ 41 w 49"/>
                  <a:gd name="T89" fmla="*/ 22 h 91"/>
                  <a:gd name="T90" fmla="*/ 36 w 49"/>
                  <a:gd name="T91" fmla="*/ 21 h 91"/>
                  <a:gd name="T92" fmla="*/ 29 w 49"/>
                  <a:gd name="T93" fmla="*/ 20 h 91"/>
                  <a:gd name="T94" fmla="*/ 19 w 49"/>
                  <a:gd name="T95" fmla="*/ 22 h 91"/>
                  <a:gd name="T96" fmla="*/ 16 w 49"/>
                  <a:gd name="T97" fmla="*/ 28 h 91"/>
                  <a:gd name="T98" fmla="*/ 19 w 49"/>
                  <a:gd name="T99" fmla="*/ 34 h 91"/>
                  <a:gd name="T100" fmla="*/ 29 w 49"/>
                  <a:gd name="T101" fmla="*/ 39 h 91"/>
                  <a:gd name="T102" fmla="*/ 43 w 49"/>
                  <a:gd name="T103" fmla="*/ 48 h 91"/>
                  <a:gd name="T104" fmla="*/ 49 w 49"/>
                  <a:gd name="T105" fmla="*/ 6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" h="91">
                    <a:moveTo>
                      <a:pt x="49" y="62"/>
                    </a:moveTo>
                    <a:cubicBezTo>
                      <a:pt x="49" y="65"/>
                      <a:pt x="48" y="67"/>
                      <a:pt x="47" y="70"/>
                    </a:cubicBezTo>
                    <a:cubicBezTo>
                      <a:pt x="47" y="72"/>
                      <a:pt x="45" y="74"/>
                      <a:pt x="44" y="75"/>
                    </a:cubicBezTo>
                    <a:cubicBezTo>
                      <a:pt x="42" y="77"/>
                      <a:pt x="40" y="78"/>
                      <a:pt x="38" y="79"/>
                    </a:cubicBezTo>
                    <a:cubicBezTo>
                      <a:pt x="36" y="80"/>
                      <a:pt x="34" y="81"/>
                      <a:pt x="31" y="82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1" y="89"/>
                      <a:pt x="31" y="90"/>
                      <a:pt x="31" y="90"/>
                    </a:cubicBezTo>
                    <a:cubicBezTo>
                      <a:pt x="31" y="91"/>
                      <a:pt x="30" y="91"/>
                      <a:pt x="28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0" y="91"/>
                      <a:pt x="19" y="91"/>
                      <a:pt x="19" y="90"/>
                    </a:cubicBezTo>
                    <a:cubicBezTo>
                      <a:pt x="18" y="90"/>
                      <a:pt x="18" y="88"/>
                      <a:pt x="18" y="87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3" y="82"/>
                      <a:pt x="10" y="82"/>
                      <a:pt x="7" y="81"/>
                    </a:cubicBezTo>
                    <a:cubicBezTo>
                      <a:pt x="4" y="80"/>
                      <a:pt x="2" y="79"/>
                      <a:pt x="1" y="78"/>
                    </a:cubicBezTo>
                    <a:cubicBezTo>
                      <a:pt x="0" y="78"/>
                      <a:pt x="0" y="77"/>
                      <a:pt x="0" y="76"/>
                    </a:cubicBezTo>
                    <a:cubicBezTo>
                      <a:pt x="0" y="75"/>
                      <a:pt x="1" y="74"/>
                      <a:pt x="1" y="72"/>
                    </a:cubicBezTo>
                    <a:cubicBezTo>
                      <a:pt x="1" y="71"/>
                      <a:pt x="2" y="70"/>
                      <a:pt x="2" y="69"/>
                    </a:cubicBezTo>
                    <a:cubicBezTo>
                      <a:pt x="2" y="68"/>
                      <a:pt x="3" y="67"/>
                      <a:pt x="3" y="67"/>
                    </a:cubicBezTo>
                    <a:cubicBezTo>
                      <a:pt x="4" y="67"/>
                      <a:pt x="4" y="68"/>
                      <a:pt x="4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9"/>
                      <a:pt x="8" y="69"/>
                      <a:pt x="11" y="70"/>
                    </a:cubicBezTo>
                    <a:cubicBezTo>
                      <a:pt x="13" y="70"/>
                      <a:pt x="16" y="71"/>
                      <a:pt x="20" y="71"/>
                    </a:cubicBezTo>
                    <a:cubicBezTo>
                      <a:pt x="24" y="71"/>
                      <a:pt x="27" y="70"/>
                      <a:pt x="30" y="69"/>
                    </a:cubicBezTo>
                    <a:cubicBezTo>
                      <a:pt x="33" y="68"/>
                      <a:pt x="34" y="65"/>
                      <a:pt x="34" y="62"/>
                    </a:cubicBezTo>
                    <a:cubicBezTo>
                      <a:pt x="34" y="60"/>
                      <a:pt x="33" y="57"/>
                      <a:pt x="32" y="56"/>
                    </a:cubicBezTo>
                    <a:cubicBezTo>
                      <a:pt x="30" y="54"/>
                      <a:pt x="27" y="52"/>
                      <a:pt x="22" y="50"/>
                    </a:cubicBezTo>
                    <a:cubicBezTo>
                      <a:pt x="19" y="49"/>
                      <a:pt x="17" y="48"/>
                      <a:pt x="14" y="47"/>
                    </a:cubicBezTo>
                    <a:cubicBezTo>
                      <a:pt x="12" y="45"/>
                      <a:pt x="10" y="44"/>
                      <a:pt x="8" y="42"/>
                    </a:cubicBezTo>
                    <a:cubicBezTo>
                      <a:pt x="6" y="41"/>
                      <a:pt x="5" y="39"/>
                      <a:pt x="4" y="36"/>
                    </a:cubicBezTo>
                    <a:cubicBezTo>
                      <a:pt x="3" y="34"/>
                      <a:pt x="2" y="31"/>
                      <a:pt x="2" y="28"/>
                    </a:cubicBezTo>
                    <a:cubicBezTo>
                      <a:pt x="2" y="24"/>
                      <a:pt x="3" y="20"/>
                      <a:pt x="6" y="16"/>
                    </a:cubicBezTo>
                    <a:cubicBezTo>
                      <a:pt x="9" y="13"/>
                      <a:pt x="14" y="11"/>
                      <a:pt x="20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2"/>
                      <a:pt x="20" y="1"/>
                      <a:pt x="21" y="1"/>
                    </a:cubicBezTo>
                    <a:cubicBezTo>
                      <a:pt x="21" y="0"/>
                      <a:pt x="22" y="0"/>
                      <a:pt x="2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1"/>
                    </a:cubicBezTo>
                    <a:cubicBezTo>
                      <a:pt x="33" y="1"/>
                      <a:pt x="34" y="2"/>
                      <a:pt x="34" y="4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6" y="9"/>
                      <a:pt x="38" y="10"/>
                      <a:pt x="40" y="10"/>
                    </a:cubicBezTo>
                    <a:cubicBezTo>
                      <a:pt x="42" y="10"/>
                      <a:pt x="43" y="11"/>
                      <a:pt x="44" y="11"/>
                    </a:cubicBezTo>
                    <a:cubicBezTo>
                      <a:pt x="45" y="11"/>
                      <a:pt x="45" y="12"/>
                      <a:pt x="45" y="13"/>
                    </a:cubicBezTo>
                    <a:cubicBezTo>
                      <a:pt x="45" y="14"/>
                      <a:pt x="45" y="16"/>
                      <a:pt x="44" y="17"/>
                    </a:cubicBezTo>
                    <a:cubicBezTo>
                      <a:pt x="44" y="18"/>
                      <a:pt x="44" y="19"/>
                      <a:pt x="43" y="21"/>
                    </a:cubicBezTo>
                    <a:cubicBezTo>
                      <a:pt x="42" y="22"/>
                      <a:pt x="42" y="22"/>
                      <a:pt x="41" y="22"/>
                    </a:cubicBezTo>
                    <a:cubicBezTo>
                      <a:pt x="40" y="22"/>
                      <a:pt x="38" y="21"/>
                      <a:pt x="36" y="21"/>
                    </a:cubicBezTo>
                    <a:cubicBezTo>
                      <a:pt x="33" y="20"/>
                      <a:pt x="31" y="20"/>
                      <a:pt x="29" y="20"/>
                    </a:cubicBezTo>
                    <a:cubicBezTo>
                      <a:pt x="24" y="20"/>
                      <a:pt x="21" y="21"/>
                      <a:pt x="19" y="22"/>
                    </a:cubicBezTo>
                    <a:cubicBezTo>
                      <a:pt x="17" y="24"/>
                      <a:pt x="16" y="25"/>
                      <a:pt x="16" y="28"/>
                    </a:cubicBezTo>
                    <a:cubicBezTo>
                      <a:pt x="16" y="30"/>
                      <a:pt x="17" y="32"/>
                      <a:pt x="19" y="34"/>
                    </a:cubicBezTo>
                    <a:cubicBezTo>
                      <a:pt x="21" y="35"/>
                      <a:pt x="24" y="37"/>
                      <a:pt x="29" y="39"/>
                    </a:cubicBezTo>
                    <a:cubicBezTo>
                      <a:pt x="35" y="41"/>
                      <a:pt x="40" y="44"/>
                      <a:pt x="43" y="48"/>
                    </a:cubicBezTo>
                    <a:cubicBezTo>
                      <a:pt x="47" y="52"/>
                      <a:pt x="49" y="56"/>
                      <a:pt x="49" y="62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784" y="1010556"/>
              <a:ext cx="371171" cy="391508"/>
            </a:xfrm>
            <a:prstGeom prst="rect">
              <a:avLst/>
            </a:prstGeom>
            <a:effectLst/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560" y="680286"/>
              <a:ext cx="566820" cy="597878"/>
            </a:xfrm>
            <a:prstGeom prst="rect">
              <a:avLst/>
            </a:prstGeom>
            <a:effectLst/>
          </p:spPr>
        </p:pic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353727" y="1672074"/>
            <a:ext cx="47792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192222" y="1205280"/>
            <a:ext cx="3527996" cy="2678008"/>
            <a:chOff x="105161" y="792746"/>
            <a:chExt cx="3834378" cy="2910574"/>
          </a:xfrm>
        </p:grpSpPr>
        <p:sp>
          <p:nvSpPr>
            <p:cNvPr id="56" name="矩形 5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792746"/>
              <a:ext cx="3770033" cy="2862721"/>
            </a:xfrm>
            <a:prstGeom prst="rect">
              <a:avLst/>
            </a:prstGeom>
          </p:spPr>
        </p:pic>
      </p:grp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353726" y="2482573"/>
            <a:ext cx="4957763" cy="9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4"/>
          <p:cNvGrpSpPr>
            <a:grpSpLocks noChangeAspect="1"/>
          </p:cNvGrpSpPr>
          <p:nvPr/>
        </p:nvGrpSpPr>
        <p:grpSpPr bwMode="auto">
          <a:xfrm rot="16200000" flipH="1">
            <a:off x="8751250" y="266103"/>
            <a:ext cx="409547" cy="390889"/>
            <a:chOff x="0" y="60"/>
            <a:chExt cx="439" cy="419"/>
          </a:xfrm>
          <a:gradFill flip="none" rotWithShape="1">
            <a:gsLst>
              <a:gs pos="31000">
                <a:srgbClr val="D74B56"/>
              </a:gs>
              <a:gs pos="67000">
                <a:srgbClr val="3FACD9"/>
              </a:gs>
            </a:gsLst>
            <a:lin ang="0" scaled="1"/>
            <a:tileRect/>
          </a:gradFill>
        </p:grpSpPr>
        <p:sp>
          <p:nvSpPr>
            <p:cNvPr id="56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 rot="1087809" flipH="1">
            <a:off x="8703065" y="433852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 rot="20391286" flipH="1">
            <a:off x="8762225" y="287728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533863" y="913504"/>
            <a:ext cx="1971540" cy="523793"/>
            <a:chOff x="1329649" y="1126215"/>
            <a:chExt cx="1971540" cy="523793"/>
          </a:xfrm>
        </p:grpSpPr>
        <p:sp>
          <p:nvSpPr>
            <p:cNvPr id="83" name="矩形 82"/>
            <p:cNvSpPr/>
            <p:nvPr/>
          </p:nvSpPr>
          <p:spPr>
            <a:xfrm>
              <a:off x="1329649" y="1126215"/>
              <a:ext cx="1971540" cy="523793"/>
            </a:xfrm>
            <a:prstGeom prst="rect">
              <a:avLst/>
            </a:prstGeom>
            <a:solidFill>
              <a:srgbClr val="F78D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24111" y="1146574"/>
              <a:ext cx="1338828" cy="489507"/>
              <a:chOff x="1241488" y="1377555"/>
              <a:chExt cx="1338828" cy="489507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533863" y="1613212"/>
            <a:ext cx="1971540" cy="523793"/>
            <a:chOff x="1333586" y="1747315"/>
            <a:chExt cx="1971540" cy="523793"/>
          </a:xfrm>
        </p:grpSpPr>
        <p:sp>
          <p:nvSpPr>
            <p:cNvPr id="102" name="矩形 101"/>
            <p:cNvSpPr/>
            <p:nvPr/>
          </p:nvSpPr>
          <p:spPr>
            <a:xfrm>
              <a:off x="1333586" y="1747315"/>
              <a:ext cx="1971540" cy="523793"/>
            </a:xfrm>
            <a:prstGeom prst="rect">
              <a:avLst/>
            </a:prstGeom>
            <a:solidFill>
              <a:srgbClr val="F06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1645776" y="1767674"/>
              <a:ext cx="1338828" cy="489507"/>
              <a:chOff x="1241488" y="1377555"/>
              <a:chExt cx="1338828" cy="489507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533863" y="2312920"/>
            <a:ext cx="1971540" cy="523793"/>
            <a:chOff x="1365165" y="2477847"/>
            <a:chExt cx="1971540" cy="523793"/>
          </a:xfrm>
        </p:grpSpPr>
        <p:sp>
          <p:nvSpPr>
            <p:cNvPr id="106" name="矩形 105"/>
            <p:cNvSpPr/>
            <p:nvPr/>
          </p:nvSpPr>
          <p:spPr>
            <a:xfrm>
              <a:off x="1365165" y="2477847"/>
              <a:ext cx="1971540" cy="523793"/>
            </a:xfrm>
            <a:prstGeom prst="rect">
              <a:avLst/>
            </a:prstGeom>
            <a:solidFill>
              <a:srgbClr val="FF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1677355" y="2498206"/>
              <a:ext cx="1338828" cy="489507"/>
              <a:chOff x="1241488" y="1377555"/>
              <a:chExt cx="1338828" cy="489507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533863" y="3012628"/>
            <a:ext cx="1971540" cy="523793"/>
            <a:chOff x="1339392" y="3194034"/>
            <a:chExt cx="1971540" cy="523793"/>
          </a:xfrm>
        </p:grpSpPr>
        <p:sp>
          <p:nvSpPr>
            <p:cNvPr id="110" name="矩形 109"/>
            <p:cNvSpPr/>
            <p:nvPr/>
          </p:nvSpPr>
          <p:spPr>
            <a:xfrm>
              <a:off x="1339392" y="3194034"/>
              <a:ext cx="1971540" cy="523793"/>
            </a:xfrm>
            <a:prstGeom prst="rect">
              <a:avLst/>
            </a:prstGeom>
            <a:solidFill>
              <a:srgbClr val="D74B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651582" y="3214393"/>
              <a:ext cx="1338828" cy="489507"/>
              <a:chOff x="1241488" y="1377555"/>
              <a:chExt cx="1338828" cy="489507"/>
            </a:xfrm>
          </p:grpSpPr>
          <p:sp>
            <p:nvSpPr>
              <p:cNvPr id="112" name="文本框 111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533863" y="3712337"/>
            <a:ext cx="1971540" cy="523793"/>
            <a:chOff x="1365165" y="3925048"/>
            <a:chExt cx="1971540" cy="523793"/>
          </a:xfrm>
        </p:grpSpPr>
        <p:sp>
          <p:nvSpPr>
            <p:cNvPr id="114" name="矩形 113"/>
            <p:cNvSpPr/>
            <p:nvPr/>
          </p:nvSpPr>
          <p:spPr>
            <a:xfrm>
              <a:off x="1365165" y="3925048"/>
              <a:ext cx="1971540" cy="523793"/>
            </a:xfrm>
            <a:prstGeom prst="rect">
              <a:avLst/>
            </a:prstGeom>
            <a:solidFill>
              <a:srgbClr val="83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1677355" y="3945407"/>
              <a:ext cx="1338828" cy="489507"/>
              <a:chOff x="1241488" y="1377555"/>
              <a:chExt cx="1338828" cy="489507"/>
            </a:xfrm>
          </p:grpSpPr>
          <p:sp>
            <p:nvSpPr>
              <p:cNvPr id="116" name="文本框 115"/>
              <p:cNvSpPr txBox="1"/>
              <p:nvPr/>
            </p:nvSpPr>
            <p:spPr>
              <a:xfrm>
                <a:off x="1388624" y="1590063"/>
                <a:ext cx="1168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algn="dist"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1241488" y="1377555"/>
                <a:ext cx="13388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5400" b="1" spc="-110">
                    <a:solidFill>
                      <a:srgbClr val="3050AB"/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5.</a:t>
                </a:r>
                <a:r>
                  <a:rPr lang="zh-CN" altLang="en-US" sz="1200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点击添加标题</a:t>
                </a:r>
                <a:endParaRPr lang="zh-CN" altLang="en-US" sz="1200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9" name="Freeform 5"/>
          <p:cNvSpPr/>
          <p:nvPr/>
        </p:nvSpPr>
        <p:spPr bwMode="auto">
          <a:xfrm>
            <a:off x="777437" y="1437297"/>
            <a:ext cx="3668437" cy="2802990"/>
          </a:xfrm>
          <a:custGeom>
            <a:avLst/>
            <a:gdLst>
              <a:gd name="T0" fmla="*/ 840 w 876"/>
              <a:gd name="T1" fmla="*/ 318 h 669"/>
              <a:gd name="T2" fmla="*/ 832 w 876"/>
              <a:gd name="T3" fmla="*/ 318 h 669"/>
              <a:gd name="T4" fmla="*/ 781 w 876"/>
              <a:gd name="T5" fmla="*/ 304 h 669"/>
              <a:gd name="T6" fmla="*/ 768 w 876"/>
              <a:gd name="T7" fmla="*/ 274 h 669"/>
              <a:gd name="T8" fmla="*/ 768 w 876"/>
              <a:gd name="T9" fmla="*/ 271 h 669"/>
              <a:gd name="T10" fmla="*/ 763 w 876"/>
              <a:gd name="T11" fmla="*/ 235 h 669"/>
              <a:gd name="T12" fmla="*/ 763 w 876"/>
              <a:gd name="T13" fmla="*/ 234 h 669"/>
              <a:gd name="T14" fmla="*/ 763 w 876"/>
              <a:gd name="T15" fmla="*/ 234 h 669"/>
              <a:gd name="T16" fmla="*/ 761 w 876"/>
              <a:gd name="T17" fmla="*/ 226 h 669"/>
              <a:gd name="T18" fmla="*/ 765 w 876"/>
              <a:gd name="T19" fmla="*/ 189 h 669"/>
              <a:gd name="T20" fmla="*/ 789 w 876"/>
              <a:gd name="T21" fmla="*/ 129 h 669"/>
              <a:gd name="T22" fmla="*/ 767 w 876"/>
              <a:gd name="T23" fmla="*/ 103 h 669"/>
              <a:gd name="T24" fmla="*/ 725 w 876"/>
              <a:gd name="T25" fmla="*/ 113 h 669"/>
              <a:gd name="T26" fmla="*/ 690 w 876"/>
              <a:gd name="T27" fmla="*/ 105 h 669"/>
              <a:gd name="T28" fmla="*/ 608 w 876"/>
              <a:gd name="T29" fmla="*/ 55 h 669"/>
              <a:gd name="T30" fmla="*/ 569 w 876"/>
              <a:gd name="T31" fmla="*/ 40 h 669"/>
              <a:gd name="T32" fmla="*/ 270 w 876"/>
              <a:gd name="T33" fmla="*/ 13 h 669"/>
              <a:gd name="T34" fmla="*/ 142 w 876"/>
              <a:gd name="T35" fmla="*/ 63 h 669"/>
              <a:gd name="T36" fmla="*/ 141 w 876"/>
              <a:gd name="T37" fmla="*/ 64 h 669"/>
              <a:gd name="T38" fmla="*/ 96 w 876"/>
              <a:gd name="T39" fmla="*/ 103 h 669"/>
              <a:gd name="T40" fmla="*/ 67 w 876"/>
              <a:gd name="T41" fmla="*/ 108 h 669"/>
              <a:gd name="T42" fmla="*/ 23 w 876"/>
              <a:gd name="T43" fmla="*/ 75 h 669"/>
              <a:gd name="T44" fmla="*/ 4 w 876"/>
              <a:gd name="T45" fmla="*/ 82 h 669"/>
              <a:gd name="T46" fmla="*/ 43 w 876"/>
              <a:gd name="T47" fmla="*/ 141 h 669"/>
              <a:gd name="T48" fmla="*/ 48 w 876"/>
              <a:gd name="T49" fmla="*/ 167 h 669"/>
              <a:gd name="T50" fmla="*/ 33 w 876"/>
              <a:gd name="T51" fmla="*/ 199 h 669"/>
              <a:gd name="T52" fmla="*/ 33 w 876"/>
              <a:gd name="T53" fmla="*/ 200 h 669"/>
              <a:gd name="T54" fmla="*/ 15 w 876"/>
              <a:gd name="T55" fmla="*/ 401 h 669"/>
              <a:gd name="T56" fmla="*/ 22 w 876"/>
              <a:gd name="T57" fmla="*/ 435 h 669"/>
              <a:gd name="T58" fmla="*/ 85 w 876"/>
              <a:gd name="T59" fmla="*/ 572 h 669"/>
              <a:gd name="T60" fmla="*/ 89 w 876"/>
              <a:gd name="T61" fmla="*/ 643 h 669"/>
              <a:gd name="T62" fmla="*/ 117 w 876"/>
              <a:gd name="T63" fmla="*/ 669 h 669"/>
              <a:gd name="T64" fmla="*/ 176 w 876"/>
              <a:gd name="T65" fmla="*/ 669 h 669"/>
              <a:gd name="T66" fmla="*/ 208 w 876"/>
              <a:gd name="T67" fmla="*/ 649 h 669"/>
              <a:gd name="T68" fmla="*/ 211 w 876"/>
              <a:gd name="T69" fmla="*/ 642 h 669"/>
              <a:gd name="T70" fmla="*/ 243 w 876"/>
              <a:gd name="T71" fmla="*/ 627 h 669"/>
              <a:gd name="T72" fmla="*/ 245 w 876"/>
              <a:gd name="T73" fmla="*/ 627 h 669"/>
              <a:gd name="T74" fmla="*/ 525 w 876"/>
              <a:gd name="T75" fmla="*/ 635 h 669"/>
              <a:gd name="T76" fmla="*/ 527 w 876"/>
              <a:gd name="T77" fmla="*/ 635 h 669"/>
              <a:gd name="T78" fmla="*/ 537 w 876"/>
              <a:gd name="T79" fmla="*/ 640 h 669"/>
              <a:gd name="T80" fmla="*/ 548 w 876"/>
              <a:gd name="T81" fmla="*/ 657 h 669"/>
              <a:gd name="T82" fmla="*/ 568 w 876"/>
              <a:gd name="T83" fmla="*/ 669 h 669"/>
              <a:gd name="T84" fmla="*/ 661 w 876"/>
              <a:gd name="T85" fmla="*/ 669 h 669"/>
              <a:gd name="T86" fmla="*/ 676 w 876"/>
              <a:gd name="T87" fmla="*/ 650 h 669"/>
              <a:gd name="T88" fmla="*/ 669 w 876"/>
              <a:gd name="T89" fmla="*/ 628 h 669"/>
              <a:gd name="T90" fmla="*/ 683 w 876"/>
              <a:gd name="T91" fmla="*/ 583 h 669"/>
              <a:gd name="T92" fmla="*/ 715 w 876"/>
              <a:gd name="T93" fmla="*/ 548 h 669"/>
              <a:gd name="T94" fmla="*/ 783 w 876"/>
              <a:gd name="T95" fmla="*/ 536 h 669"/>
              <a:gd name="T96" fmla="*/ 784 w 876"/>
              <a:gd name="T97" fmla="*/ 536 h 669"/>
              <a:gd name="T98" fmla="*/ 802 w 876"/>
              <a:gd name="T99" fmla="*/ 511 h 669"/>
              <a:gd name="T100" fmla="*/ 785 w 876"/>
              <a:gd name="T101" fmla="*/ 466 h 669"/>
              <a:gd name="T102" fmla="*/ 831 w 876"/>
              <a:gd name="T103" fmla="*/ 452 h 669"/>
              <a:gd name="T104" fmla="*/ 855 w 876"/>
              <a:gd name="T105" fmla="*/ 426 h 669"/>
              <a:gd name="T106" fmla="*/ 871 w 876"/>
              <a:gd name="T107" fmla="*/ 354 h 669"/>
              <a:gd name="T108" fmla="*/ 840 w 876"/>
              <a:gd name="T109" fmla="*/ 318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6" h="669">
                <a:moveTo>
                  <a:pt x="840" y="318"/>
                </a:moveTo>
                <a:cubicBezTo>
                  <a:pt x="832" y="318"/>
                  <a:pt x="832" y="318"/>
                  <a:pt x="832" y="318"/>
                </a:cubicBezTo>
                <a:cubicBezTo>
                  <a:pt x="808" y="320"/>
                  <a:pt x="793" y="318"/>
                  <a:pt x="781" y="304"/>
                </a:cubicBezTo>
                <a:cubicBezTo>
                  <a:pt x="774" y="296"/>
                  <a:pt x="769" y="285"/>
                  <a:pt x="768" y="274"/>
                </a:cubicBezTo>
                <a:cubicBezTo>
                  <a:pt x="768" y="271"/>
                  <a:pt x="768" y="271"/>
                  <a:pt x="768" y="271"/>
                </a:cubicBezTo>
                <a:cubicBezTo>
                  <a:pt x="767" y="259"/>
                  <a:pt x="766" y="247"/>
                  <a:pt x="763" y="235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4"/>
                  <a:pt x="763" y="234"/>
                  <a:pt x="763" y="234"/>
                </a:cubicBezTo>
                <a:cubicBezTo>
                  <a:pt x="763" y="231"/>
                  <a:pt x="762" y="229"/>
                  <a:pt x="761" y="226"/>
                </a:cubicBezTo>
                <a:cubicBezTo>
                  <a:pt x="758" y="213"/>
                  <a:pt x="760" y="200"/>
                  <a:pt x="765" y="189"/>
                </a:cubicBezTo>
                <a:cubicBezTo>
                  <a:pt x="789" y="129"/>
                  <a:pt x="789" y="129"/>
                  <a:pt x="789" y="129"/>
                </a:cubicBezTo>
                <a:cubicBezTo>
                  <a:pt x="795" y="115"/>
                  <a:pt x="782" y="100"/>
                  <a:pt x="767" y="103"/>
                </a:cubicBezTo>
                <a:cubicBezTo>
                  <a:pt x="725" y="113"/>
                  <a:pt x="725" y="113"/>
                  <a:pt x="725" y="113"/>
                </a:cubicBezTo>
                <a:cubicBezTo>
                  <a:pt x="712" y="116"/>
                  <a:pt x="699" y="113"/>
                  <a:pt x="690" y="105"/>
                </a:cubicBezTo>
                <a:cubicBezTo>
                  <a:pt x="667" y="83"/>
                  <a:pt x="639" y="66"/>
                  <a:pt x="608" y="55"/>
                </a:cubicBezTo>
                <a:cubicBezTo>
                  <a:pt x="569" y="40"/>
                  <a:pt x="569" y="40"/>
                  <a:pt x="569" y="40"/>
                </a:cubicBezTo>
                <a:cubicBezTo>
                  <a:pt x="481" y="9"/>
                  <a:pt x="361" y="0"/>
                  <a:pt x="270" y="13"/>
                </a:cubicBezTo>
                <a:cubicBezTo>
                  <a:pt x="224" y="20"/>
                  <a:pt x="180" y="37"/>
                  <a:pt x="142" y="63"/>
                </a:cubicBezTo>
                <a:cubicBezTo>
                  <a:pt x="141" y="64"/>
                  <a:pt x="141" y="64"/>
                  <a:pt x="141" y="64"/>
                </a:cubicBezTo>
                <a:cubicBezTo>
                  <a:pt x="125" y="76"/>
                  <a:pt x="109" y="88"/>
                  <a:pt x="96" y="103"/>
                </a:cubicBezTo>
                <a:cubicBezTo>
                  <a:pt x="88" y="110"/>
                  <a:pt x="77" y="113"/>
                  <a:pt x="67" y="108"/>
                </a:cubicBezTo>
                <a:cubicBezTo>
                  <a:pt x="52" y="102"/>
                  <a:pt x="34" y="91"/>
                  <a:pt x="23" y="75"/>
                </a:cubicBezTo>
                <a:cubicBezTo>
                  <a:pt x="17" y="65"/>
                  <a:pt x="3" y="71"/>
                  <a:pt x="4" y="82"/>
                </a:cubicBezTo>
                <a:cubicBezTo>
                  <a:pt x="7" y="100"/>
                  <a:pt x="17" y="121"/>
                  <a:pt x="43" y="141"/>
                </a:cubicBezTo>
                <a:cubicBezTo>
                  <a:pt x="51" y="148"/>
                  <a:pt x="53" y="159"/>
                  <a:pt x="48" y="167"/>
                </a:cubicBezTo>
                <a:cubicBezTo>
                  <a:pt x="43" y="177"/>
                  <a:pt x="38" y="188"/>
                  <a:pt x="33" y="199"/>
                </a:cubicBezTo>
                <a:cubicBezTo>
                  <a:pt x="33" y="200"/>
                  <a:pt x="33" y="200"/>
                  <a:pt x="33" y="200"/>
                </a:cubicBezTo>
                <a:cubicBezTo>
                  <a:pt x="7" y="264"/>
                  <a:pt x="0" y="334"/>
                  <a:pt x="15" y="401"/>
                </a:cubicBezTo>
                <a:cubicBezTo>
                  <a:pt x="22" y="435"/>
                  <a:pt x="22" y="435"/>
                  <a:pt x="22" y="435"/>
                </a:cubicBezTo>
                <a:cubicBezTo>
                  <a:pt x="31" y="479"/>
                  <a:pt x="51" y="539"/>
                  <a:pt x="85" y="572"/>
                </a:cubicBezTo>
                <a:cubicBezTo>
                  <a:pt x="89" y="643"/>
                  <a:pt x="89" y="643"/>
                  <a:pt x="89" y="643"/>
                </a:cubicBezTo>
                <a:cubicBezTo>
                  <a:pt x="90" y="657"/>
                  <a:pt x="102" y="669"/>
                  <a:pt x="117" y="669"/>
                </a:cubicBezTo>
                <a:cubicBezTo>
                  <a:pt x="176" y="669"/>
                  <a:pt x="176" y="669"/>
                  <a:pt x="176" y="669"/>
                </a:cubicBezTo>
                <a:cubicBezTo>
                  <a:pt x="190" y="669"/>
                  <a:pt x="202" y="661"/>
                  <a:pt x="208" y="649"/>
                </a:cubicBezTo>
                <a:cubicBezTo>
                  <a:pt x="211" y="642"/>
                  <a:pt x="211" y="642"/>
                  <a:pt x="211" y="642"/>
                </a:cubicBezTo>
                <a:cubicBezTo>
                  <a:pt x="217" y="630"/>
                  <a:pt x="230" y="623"/>
                  <a:pt x="243" y="627"/>
                </a:cubicBezTo>
                <a:cubicBezTo>
                  <a:pt x="245" y="627"/>
                  <a:pt x="245" y="627"/>
                  <a:pt x="245" y="627"/>
                </a:cubicBezTo>
                <a:cubicBezTo>
                  <a:pt x="322" y="648"/>
                  <a:pt x="448" y="651"/>
                  <a:pt x="525" y="635"/>
                </a:cubicBezTo>
                <a:cubicBezTo>
                  <a:pt x="527" y="635"/>
                  <a:pt x="527" y="635"/>
                  <a:pt x="527" y="635"/>
                </a:cubicBezTo>
                <a:cubicBezTo>
                  <a:pt x="531" y="634"/>
                  <a:pt x="535" y="636"/>
                  <a:pt x="537" y="640"/>
                </a:cubicBezTo>
                <a:cubicBezTo>
                  <a:pt x="548" y="657"/>
                  <a:pt x="548" y="657"/>
                  <a:pt x="548" y="657"/>
                </a:cubicBezTo>
                <a:cubicBezTo>
                  <a:pt x="552" y="665"/>
                  <a:pt x="560" y="669"/>
                  <a:pt x="568" y="669"/>
                </a:cubicBezTo>
                <a:cubicBezTo>
                  <a:pt x="661" y="669"/>
                  <a:pt x="661" y="669"/>
                  <a:pt x="661" y="669"/>
                </a:cubicBezTo>
                <a:cubicBezTo>
                  <a:pt x="671" y="669"/>
                  <a:pt x="678" y="659"/>
                  <a:pt x="676" y="650"/>
                </a:cubicBezTo>
                <a:cubicBezTo>
                  <a:pt x="669" y="628"/>
                  <a:pt x="669" y="628"/>
                  <a:pt x="669" y="628"/>
                </a:cubicBezTo>
                <a:cubicBezTo>
                  <a:pt x="665" y="611"/>
                  <a:pt x="670" y="594"/>
                  <a:pt x="683" y="583"/>
                </a:cubicBezTo>
                <a:cubicBezTo>
                  <a:pt x="695" y="573"/>
                  <a:pt x="706" y="561"/>
                  <a:pt x="715" y="548"/>
                </a:cubicBezTo>
                <a:cubicBezTo>
                  <a:pt x="737" y="539"/>
                  <a:pt x="760" y="535"/>
                  <a:pt x="783" y="536"/>
                </a:cubicBezTo>
                <a:cubicBezTo>
                  <a:pt x="784" y="536"/>
                  <a:pt x="784" y="536"/>
                  <a:pt x="784" y="536"/>
                </a:cubicBezTo>
                <a:cubicBezTo>
                  <a:pt x="797" y="537"/>
                  <a:pt x="807" y="524"/>
                  <a:pt x="802" y="511"/>
                </a:cubicBezTo>
                <a:cubicBezTo>
                  <a:pt x="785" y="466"/>
                  <a:pt x="785" y="466"/>
                  <a:pt x="785" y="466"/>
                </a:cubicBezTo>
                <a:cubicBezTo>
                  <a:pt x="831" y="452"/>
                  <a:pt x="831" y="452"/>
                  <a:pt x="831" y="452"/>
                </a:cubicBezTo>
                <a:cubicBezTo>
                  <a:pt x="843" y="448"/>
                  <a:pt x="852" y="438"/>
                  <a:pt x="855" y="426"/>
                </a:cubicBezTo>
                <a:cubicBezTo>
                  <a:pt x="871" y="354"/>
                  <a:pt x="871" y="354"/>
                  <a:pt x="871" y="354"/>
                </a:cubicBezTo>
                <a:cubicBezTo>
                  <a:pt x="876" y="334"/>
                  <a:pt x="860" y="316"/>
                  <a:pt x="840" y="31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0" name="Freeform 6"/>
          <p:cNvSpPr/>
          <p:nvPr/>
        </p:nvSpPr>
        <p:spPr bwMode="auto">
          <a:xfrm>
            <a:off x="3352584" y="2338068"/>
            <a:ext cx="1093290" cy="1471261"/>
          </a:xfrm>
          <a:custGeom>
            <a:avLst/>
            <a:gdLst>
              <a:gd name="T0" fmla="*/ 29 w 261"/>
              <a:gd name="T1" fmla="*/ 112 h 351"/>
              <a:gd name="T2" fmla="*/ 20 w 261"/>
              <a:gd name="T3" fmla="*/ 118 h 351"/>
              <a:gd name="T4" fmla="*/ 9 w 261"/>
              <a:gd name="T5" fmla="*/ 123 h 351"/>
              <a:gd name="T6" fmla="*/ 0 w 261"/>
              <a:gd name="T7" fmla="*/ 111 h 351"/>
              <a:gd name="T8" fmla="*/ 0 w 261"/>
              <a:gd name="T9" fmla="*/ 104 h 351"/>
              <a:gd name="T10" fmla="*/ 8 w 261"/>
              <a:gd name="T11" fmla="*/ 93 h 351"/>
              <a:gd name="T12" fmla="*/ 20 w 261"/>
              <a:gd name="T13" fmla="*/ 97 h 351"/>
              <a:gd name="T14" fmla="*/ 20 w 261"/>
              <a:gd name="T15" fmla="*/ 98 h 351"/>
              <a:gd name="T16" fmla="*/ 29 w 261"/>
              <a:gd name="T17" fmla="*/ 103 h 351"/>
              <a:gd name="T18" fmla="*/ 29 w 261"/>
              <a:gd name="T19" fmla="*/ 103 h 351"/>
              <a:gd name="T20" fmla="*/ 49 w 261"/>
              <a:gd name="T21" fmla="*/ 103 h 351"/>
              <a:gd name="T22" fmla="*/ 49 w 261"/>
              <a:gd name="T23" fmla="*/ 4 h 351"/>
              <a:gd name="T24" fmla="*/ 52 w 261"/>
              <a:gd name="T25" fmla="*/ 0 h 351"/>
              <a:gd name="T26" fmla="*/ 145 w 261"/>
              <a:gd name="T27" fmla="*/ 0 h 351"/>
              <a:gd name="T28" fmla="*/ 146 w 261"/>
              <a:gd name="T29" fmla="*/ 11 h 351"/>
              <a:gd name="T30" fmla="*/ 148 w 261"/>
              <a:gd name="T31" fmla="*/ 19 h 351"/>
              <a:gd name="T32" fmla="*/ 148 w 261"/>
              <a:gd name="T33" fmla="*/ 19 h 351"/>
              <a:gd name="T34" fmla="*/ 148 w 261"/>
              <a:gd name="T35" fmla="*/ 20 h 351"/>
              <a:gd name="T36" fmla="*/ 153 w 261"/>
              <a:gd name="T37" fmla="*/ 56 h 351"/>
              <a:gd name="T38" fmla="*/ 153 w 261"/>
              <a:gd name="T39" fmla="*/ 59 h 351"/>
              <a:gd name="T40" fmla="*/ 166 w 261"/>
              <a:gd name="T41" fmla="*/ 89 h 351"/>
              <a:gd name="T42" fmla="*/ 217 w 261"/>
              <a:gd name="T43" fmla="*/ 103 h 351"/>
              <a:gd name="T44" fmla="*/ 225 w 261"/>
              <a:gd name="T45" fmla="*/ 103 h 351"/>
              <a:gd name="T46" fmla="*/ 256 w 261"/>
              <a:gd name="T47" fmla="*/ 139 h 351"/>
              <a:gd name="T48" fmla="*/ 240 w 261"/>
              <a:gd name="T49" fmla="*/ 211 h 351"/>
              <a:gd name="T50" fmla="*/ 216 w 261"/>
              <a:gd name="T51" fmla="*/ 237 h 351"/>
              <a:gd name="T52" fmla="*/ 170 w 261"/>
              <a:gd name="T53" fmla="*/ 251 h 351"/>
              <a:gd name="T54" fmla="*/ 187 w 261"/>
              <a:gd name="T55" fmla="*/ 296 h 351"/>
              <a:gd name="T56" fmla="*/ 169 w 261"/>
              <a:gd name="T57" fmla="*/ 321 h 351"/>
              <a:gd name="T58" fmla="*/ 168 w 261"/>
              <a:gd name="T59" fmla="*/ 321 h 351"/>
              <a:gd name="T60" fmla="*/ 100 w 261"/>
              <a:gd name="T61" fmla="*/ 333 h 351"/>
              <a:gd name="T62" fmla="*/ 86 w 261"/>
              <a:gd name="T63" fmla="*/ 351 h 351"/>
              <a:gd name="T64" fmla="*/ 52 w 261"/>
              <a:gd name="T65" fmla="*/ 351 h 351"/>
              <a:gd name="T66" fmla="*/ 49 w 261"/>
              <a:gd name="T67" fmla="*/ 347 h 351"/>
              <a:gd name="T68" fmla="*/ 49 w 261"/>
              <a:gd name="T69" fmla="*/ 265 h 351"/>
              <a:gd name="T70" fmla="*/ 29 w 261"/>
              <a:gd name="T71" fmla="*/ 265 h 351"/>
              <a:gd name="T72" fmla="*/ 20 w 261"/>
              <a:gd name="T73" fmla="*/ 271 h 351"/>
              <a:gd name="T74" fmla="*/ 9 w 261"/>
              <a:gd name="T75" fmla="*/ 277 h 351"/>
              <a:gd name="T76" fmla="*/ 0 w 261"/>
              <a:gd name="T77" fmla="*/ 265 h 351"/>
              <a:gd name="T78" fmla="*/ 0 w 261"/>
              <a:gd name="T79" fmla="*/ 257 h 351"/>
              <a:gd name="T80" fmla="*/ 8 w 261"/>
              <a:gd name="T81" fmla="*/ 246 h 351"/>
              <a:gd name="T82" fmla="*/ 20 w 261"/>
              <a:gd name="T83" fmla="*/ 251 h 351"/>
              <a:gd name="T84" fmla="*/ 20 w 261"/>
              <a:gd name="T85" fmla="*/ 251 h 351"/>
              <a:gd name="T86" fmla="*/ 29 w 261"/>
              <a:gd name="T87" fmla="*/ 257 h 351"/>
              <a:gd name="T88" fmla="*/ 29 w 261"/>
              <a:gd name="T89" fmla="*/ 257 h 351"/>
              <a:gd name="T90" fmla="*/ 49 w 261"/>
              <a:gd name="T91" fmla="*/ 257 h 351"/>
              <a:gd name="T92" fmla="*/ 49 w 261"/>
              <a:gd name="T93" fmla="*/ 112 h 351"/>
              <a:gd name="T94" fmla="*/ 29 w 261"/>
              <a:gd name="T95" fmla="*/ 1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1" h="351">
                <a:moveTo>
                  <a:pt x="29" y="112"/>
                </a:moveTo>
                <a:cubicBezTo>
                  <a:pt x="27" y="112"/>
                  <a:pt x="23" y="113"/>
                  <a:pt x="20" y="118"/>
                </a:cubicBezTo>
                <a:cubicBezTo>
                  <a:pt x="18" y="122"/>
                  <a:pt x="13" y="124"/>
                  <a:pt x="9" y="123"/>
                </a:cubicBezTo>
                <a:cubicBezTo>
                  <a:pt x="3" y="122"/>
                  <a:pt x="0" y="117"/>
                  <a:pt x="0" y="1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9"/>
                  <a:pt x="3" y="94"/>
                  <a:pt x="8" y="93"/>
                </a:cubicBezTo>
                <a:cubicBezTo>
                  <a:pt x="12" y="91"/>
                  <a:pt x="17" y="93"/>
                  <a:pt x="20" y="97"/>
                </a:cubicBezTo>
                <a:cubicBezTo>
                  <a:pt x="20" y="98"/>
                  <a:pt x="20" y="98"/>
                  <a:pt x="20" y="98"/>
                </a:cubicBezTo>
                <a:cubicBezTo>
                  <a:pt x="24" y="102"/>
                  <a:pt x="27" y="103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2"/>
                  <a:pt x="50" y="0"/>
                  <a:pt x="5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4"/>
                  <a:pt x="146" y="7"/>
                  <a:pt x="146" y="11"/>
                </a:cubicBezTo>
                <a:cubicBezTo>
                  <a:pt x="147" y="14"/>
                  <a:pt x="148" y="16"/>
                  <a:pt x="148" y="19"/>
                </a:cubicBezTo>
                <a:cubicBezTo>
                  <a:pt x="148" y="19"/>
                  <a:pt x="148" y="19"/>
                  <a:pt x="148" y="19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51" y="32"/>
                  <a:pt x="152" y="44"/>
                  <a:pt x="153" y="56"/>
                </a:cubicBezTo>
                <a:cubicBezTo>
                  <a:pt x="153" y="59"/>
                  <a:pt x="153" y="59"/>
                  <a:pt x="153" y="59"/>
                </a:cubicBezTo>
                <a:cubicBezTo>
                  <a:pt x="154" y="70"/>
                  <a:pt x="159" y="81"/>
                  <a:pt x="166" y="89"/>
                </a:cubicBezTo>
                <a:cubicBezTo>
                  <a:pt x="178" y="103"/>
                  <a:pt x="193" y="105"/>
                  <a:pt x="217" y="103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45" y="101"/>
                  <a:pt x="261" y="119"/>
                  <a:pt x="256" y="139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37" y="223"/>
                  <a:pt x="228" y="233"/>
                  <a:pt x="216" y="237"/>
                </a:cubicBezTo>
                <a:cubicBezTo>
                  <a:pt x="170" y="251"/>
                  <a:pt x="170" y="251"/>
                  <a:pt x="170" y="251"/>
                </a:cubicBezTo>
                <a:cubicBezTo>
                  <a:pt x="187" y="296"/>
                  <a:pt x="187" y="296"/>
                  <a:pt x="187" y="296"/>
                </a:cubicBezTo>
                <a:cubicBezTo>
                  <a:pt x="192" y="309"/>
                  <a:pt x="182" y="322"/>
                  <a:pt x="169" y="321"/>
                </a:cubicBezTo>
                <a:cubicBezTo>
                  <a:pt x="168" y="321"/>
                  <a:pt x="168" y="321"/>
                  <a:pt x="168" y="321"/>
                </a:cubicBezTo>
                <a:cubicBezTo>
                  <a:pt x="145" y="320"/>
                  <a:pt x="122" y="324"/>
                  <a:pt x="100" y="333"/>
                </a:cubicBezTo>
                <a:cubicBezTo>
                  <a:pt x="96" y="339"/>
                  <a:pt x="91" y="345"/>
                  <a:pt x="86" y="351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50" y="351"/>
                  <a:pt x="49" y="350"/>
                  <a:pt x="49" y="347"/>
                </a:cubicBezTo>
                <a:cubicBezTo>
                  <a:pt x="49" y="265"/>
                  <a:pt x="49" y="265"/>
                  <a:pt x="49" y="265"/>
                </a:cubicBezTo>
                <a:cubicBezTo>
                  <a:pt x="29" y="265"/>
                  <a:pt x="29" y="265"/>
                  <a:pt x="29" y="265"/>
                </a:cubicBezTo>
                <a:cubicBezTo>
                  <a:pt x="27" y="266"/>
                  <a:pt x="23" y="267"/>
                  <a:pt x="20" y="271"/>
                </a:cubicBezTo>
                <a:cubicBezTo>
                  <a:pt x="18" y="275"/>
                  <a:pt x="13" y="277"/>
                  <a:pt x="9" y="277"/>
                </a:cubicBezTo>
                <a:cubicBezTo>
                  <a:pt x="3" y="276"/>
                  <a:pt x="0" y="271"/>
                  <a:pt x="0" y="26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52"/>
                  <a:pt x="3" y="247"/>
                  <a:pt x="8" y="246"/>
                </a:cubicBezTo>
                <a:cubicBezTo>
                  <a:pt x="12" y="245"/>
                  <a:pt x="17" y="247"/>
                  <a:pt x="20" y="251"/>
                </a:cubicBezTo>
                <a:cubicBezTo>
                  <a:pt x="20" y="251"/>
                  <a:pt x="20" y="251"/>
                  <a:pt x="20" y="251"/>
                </a:cubicBezTo>
                <a:cubicBezTo>
                  <a:pt x="24" y="256"/>
                  <a:pt x="27" y="257"/>
                  <a:pt x="29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49" y="257"/>
                  <a:pt x="49" y="257"/>
                  <a:pt x="49" y="257"/>
                </a:cubicBezTo>
                <a:cubicBezTo>
                  <a:pt x="49" y="112"/>
                  <a:pt x="49" y="112"/>
                  <a:pt x="49" y="112"/>
                </a:cubicBezTo>
                <a:lnTo>
                  <a:pt x="29" y="112"/>
                </a:lnTo>
                <a:close/>
              </a:path>
            </a:pathLst>
          </a:custGeom>
          <a:solidFill>
            <a:srgbClr val="BA83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1" name="Freeform 7"/>
          <p:cNvSpPr/>
          <p:nvPr/>
        </p:nvSpPr>
        <p:spPr bwMode="auto">
          <a:xfrm>
            <a:off x="1702935" y="1437297"/>
            <a:ext cx="1600194" cy="1059731"/>
          </a:xfrm>
          <a:custGeom>
            <a:avLst/>
            <a:gdLst>
              <a:gd name="T0" fmla="*/ 12 w 382"/>
              <a:gd name="T1" fmla="*/ 101 h 253"/>
              <a:gd name="T2" fmla="*/ 20 w 382"/>
              <a:gd name="T3" fmla="*/ 106 h 253"/>
              <a:gd name="T4" fmla="*/ 20 w 382"/>
              <a:gd name="T5" fmla="*/ 107 h 253"/>
              <a:gd name="T6" fmla="*/ 29 w 382"/>
              <a:gd name="T7" fmla="*/ 112 h 253"/>
              <a:gd name="T8" fmla="*/ 30 w 382"/>
              <a:gd name="T9" fmla="*/ 112 h 253"/>
              <a:gd name="T10" fmla="*/ 48 w 382"/>
              <a:gd name="T11" fmla="*/ 112 h 253"/>
              <a:gd name="T12" fmla="*/ 48 w 382"/>
              <a:gd name="T13" fmla="*/ 13 h 253"/>
              <a:gd name="T14" fmla="*/ 48 w 382"/>
              <a:gd name="T15" fmla="*/ 13 h 253"/>
              <a:gd name="T16" fmla="*/ 334 w 382"/>
              <a:gd name="T17" fmla="*/ 36 h 253"/>
              <a:gd name="T18" fmla="*/ 334 w 382"/>
              <a:gd name="T19" fmla="*/ 112 h 253"/>
              <a:gd name="T20" fmla="*/ 353 w 382"/>
              <a:gd name="T21" fmla="*/ 112 h 253"/>
              <a:gd name="T22" fmla="*/ 361 w 382"/>
              <a:gd name="T23" fmla="*/ 106 h 253"/>
              <a:gd name="T24" fmla="*/ 373 w 382"/>
              <a:gd name="T25" fmla="*/ 101 h 253"/>
              <a:gd name="T26" fmla="*/ 382 w 382"/>
              <a:gd name="T27" fmla="*/ 113 h 253"/>
              <a:gd name="T28" fmla="*/ 382 w 382"/>
              <a:gd name="T29" fmla="*/ 121 h 253"/>
              <a:gd name="T30" fmla="*/ 374 w 382"/>
              <a:gd name="T31" fmla="*/ 132 h 253"/>
              <a:gd name="T32" fmla="*/ 362 w 382"/>
              <a:gd name="T33" fmla="*/ 127 h 253"/>
              <a:gd name="T34" fmla="*/ 361 w 382"/>
              <a:gd name="T35" fmla="*/ 127 h 253"/>
              <a:gd name="T36" fmla="*/ 352 w 382"/>
              <a:gd name="T37" fmla="*/ 121 h 253"/>
              <a:gd name="T38" fmla="*/ 352 w 382"/>
              <a:gd name="T39" fmla="*/ 121 h 253"/>
              <a:gd name="T40" fmla="*/ 334 w 382"/>
              <a:gd name="T41" fmla="*/ 121 h 253"/>
              <a:gd name="T42" fmla="*/ 334 w 382"/>
              <a:gd name="T43" fmla="*/ 200 h 253"/>
              <a:gd name="T44" fmla="*/ 330 w 382"/>
              <a:gd name="T45" fmla="*/ 204 h 253"/>
              <a:gd name="T46" fmla="*/ 113 w 382"/>
              <a:gd name="T47" fmla="*/ 204 h 253"/>
              <a:gd name="T48" fmla="*/ 113 w 382"/>
              <a:gd name="T49" fmla="*/ 224 h 253"/>
              <a:gd name="T50" fmla="*/ 119 w 382"/>
              <a:gd name="T51" fmla="*/ 232 h 253"/>
              <a:gd name="T52" fmla="*/ 125 w 382"/>
              <a:gd name="T53" fmla="*/ 244 h 253"/>
              <a:gd name="T54" fmla="*/ 113 w 382"/>
              <a:gd name="T55" fmla="*/ 253 h 253"/>
              <a:gd name="T56" fmla="*/ 105 w 382"/>
              <a:gd name="T57" fmla="*/ 253 h 253"/>
              <a:gd name="T58" fmla="*/ 94 w 382"/>
              <a:gd name="T59" fmla="*/ 245 h 253"/>
              <a:gd name="T60" fmla="*/ 99 w 382"/>
              <a:gd name="T61" fmla="*/ 233 h 253"/>
              <a:gd name="T62" fmla="*/ 99 w 382"/>
              <a:gd name="T63" fmla="*/ 232 h 253"/>
              <a:gd name="T64" fmla="*/ 105 w 382"/>
              <a:gd name="T65" fmla="*/ 223 h 253"/>
              <a:gd name="T66" fmla="*/ 105 w 382"/>
              <a:gd name="T67" fmla="*/ 223 h 253"/>
              <a:gd name="T68" fmla="*/ 105 w 382"/>
              <a:gd name="T69" fmla="*/ 204 h 253"/>
              <a:gd name="T70" fmla="*/ 52 w 382"/>
              <a:gd name="T71" fmla="*/ 204 h 253"/>
              <a:gd name="T72" fmla="*/ 48 w 382"/>
              <a:gd name="T73" fmla="*/ 200 h 253"/>
              <a:gd name="T74" fmla="*/ 48 w 382"/>
              <a:gd name="T75" fmla="*/ 121 h 253"/>
              <a:gd name="T76" fmla="*/ 29 w 382"/>
              <a:gd name="T77" fmla="*/ 121 h 253"/>
              <a:gd name="T78" fmla="*/ 20 w 382"/>
              <a:gd name="T79" fmla="*/ 127 h 253"/>
              <a:gd name="T80" fmla="*/ 9 w 382"/>
              <a:gd name="T81" fmla="*/ 132 h 253"/>
              <a:gd name="T82" fmla="*/ 0 w 382"/>
              <a:gd name="T83" fmla="*/ 120 h 253"/>
              <a:gd name="T84" fmla="*/ 0 w 382"/>
              <a:gd name="T85" fmla="*/ 112 h 253"/>
              <a:gd name="T86" fmla="*/ 12 w 382"/>
              <a:gd name="T87" fmla="*/ 101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253">
                <a:moveTo>
                  <a:pt x="12" y="101"/>
                </a:moveTo>
                <a:cubicBezTo>
                  <a:pt x="15" y="102"/>
                  <a:pt x="18" y="104"/>
                  <a:pt x="20" y="106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4" y="111"/>
                  <a:pt x="27" y="112"/>
                  <a:pt x="29" y="112"/>
                </a:cubicBezTo>
                <a:cubicBezTo>
                  <a:pt x="30" y="112"/>
                  <a:pt x="30" y="112"/>
                  <a:pt x="30" y="112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134" y="0"/>
                  <a:pt x="248" y="8"/>
                  <a:pt x="334" y="36"/>
                </a:cubicBezTo>
                <a:cubicBezTo>
                  <a:pt x="334" y="112"/>
                  <a:pt x="334" y="112"/>
                  <a:pt x="334" y="112"/>
                </a:cubicBezTo>
                <a:cubicBezTo>
                  <a:pt x="353" y="112"/>
                  <a:pt x="353" y="112"/>
                  <a:pt x="353" y="112"/>
                </a:cubicBezTo>
                <a:cubicBezTo>
                  <a:pt x="355" y="112"/>
                  <a:pt x="358" y="111"/>
                  <a:pt x="361" y="106"/>
                </a:cubicBezTo>
                <a:cubicBezTo>
                  <a:pt x="364" y="102"/>
                  <a:pt x="368" y="101"/>
                  <a:pt x="373" y="101"/>
                </a:cubicBezTo>
                <a:cubicBezTo>
                  <a:pt x="378" y="102"/>
                  <a:pt x="382" y="107"/>
                  <a:pt x="382" y="113"/>
                </a:cubicBezTo>
                <a:cubicBezTo>
                  <a:pt x="382" y="121"/>
                  <a:pt x="382" y="121"/>
                  <a:pt x="382" y="121"/>
                </a:cubicBezTo>
                <a:cubicBezTo>
                  <a:pt x="382" y="126"/>
                  <a:pt x="379" y="130"/>
                  <a:pt x="374" y="132"/>
                </a:cubicBezTo>
                <a:cubicBezTo>
                  <a:pt x="369" y="133"/>
                  <a:pt x="364" y="131"/>
                  <a:pt x="362" y="127"/>
                </a:cubicBezTo>
                <a:cubicBezTo>
                  <a:pt x="361" y="127"/>
                  <a:pt x="361" y="127"/>
                  <a:pt x="361" y="127"/>
                </a:cubicBezTo>
                <a:cubicBezTo>
                  <a:pt x="358" y="122"/>
                  <a:pt x="354" y="121"/>
                  <a:pt x="352" y="121"/>
                </a:cubicBezTo>
                <a:cubicBezTo>
                  <a:pt x="352" y="121"/>
                  <a:pt x="352" y="121"/>
                  <a:pt x="352" y="121"/>
                </a:cubicBezTo>
                <a:cubicBezTo>
                  <a:pt x="334" y="121"/>
                  <a:pt x="334" y="121"/>
                  <a:pt x="334" y="121"/>
                </a:cubicBezTo>
                <a:cubicBezTo>
                  <a:pt x="334" y="200"/>
                  <a:pt x="334" y="200"/>
                  <a:pt x="334" y="200"/>
                </a:cubicBezTo>
                <a:cubicBezTo>
                  <a:pt x="334" y="202"/>
                  <a:pt x="332" y="204"/>
                  <a:pt x="330" y="204"/>
                </a:cubicBezTo>
                <a:cubicBezTo>
                  <a:pt x="113" y="204"/>
                  <a:pt x="113" y="204"/>
                  <a:pt x="113" y="204"/>
                </a:cubicBezTo>
                <a:cubicBezTo>
                  <a:pt x="113" y="224"/>
                  <a:pt x="113" y="224"/>
                  <a:pt x="113" y="224"/>
                </a:cubicBezTo>
                <a:cubicBezTo>
                  <a:pt x="114" y="226"/>
                  <a:pt x="115" y="229"/>
                  <a:pt x="119" y="232"/>
                </a:cubicBezTo>
                <a:cubicBezTo>
                  <a:pt x="123" y="235"/>
                  <a:pt x="125" y="239"/>
                  <a:pt x="125" y="244"/>
                </a:cubicBezTo>
                <a:cubicBezTo>
                  <a:pt x="124" y="249"/>
                  <a:pt x="119" y="253"/>
                  <a:pt x="113" y="253"/>
                </a:cubicBezTo>
                <a:cubicBezTo>
                  <a:pt x="105" y="253"/>
                  <a:pt x="105" y="253"/>
                  <a:pt x="105" y="253"/>
                </a:cubicBezTo>
                <a:cubicBezTo>
                  <a:pt x="100" y="253"/>
                  <a:pt x="96" y="250"/>
                  <a:pt x="94" y="245"/>
                </a:cubicBezTo>
                <a:cubicBezTo>
                  <a:pt x="93" y="240"/>
                  <a:pt x="95" y="235"/>
                  <a:pt x="99" y="233"/>
                </a:cubicBezTo>
                <a:cubicBezTo>
                  <a:pt x="99" y="232"/>
                  <a:pt x="99" y="232"/>
                  <a:pt x="99" y="232"/>
                </a:cubicBezTo>
                <a:cubicBezTo>
                  <a:pt x="104" y="229"/>
                  <a:pt x="105" y="225"/>
                  <a:pt x="105" y="223"/>
                </a:cubicBezTo>
                <a:cubicBezTo>
                  <a:pt x="105" y="223"/>
                  <a:pt x="105" y="223"/>
                  <a:pt x="105" y="223"/>
                </a:cubicBezTo>
                <a:cubicBezTo>
                  <a:pt x="105" y="204"/>
                  <a:pt x="105" y="204"/>
                  <a:pt x="105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9" y="204"/>
                  <a:pt x="48" y="202"/>
                  <a:pt x="48" y="200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7" y="121"/>
                  <a:pt x="23" y="122"/>
                  <a:pt x="20" y="127"/>
                </a:cubicBezTo>
                <a:cubicBezTo>
                  <a:pt x="18" y="131"/>
                  <a:pt x="13" y="133"/>
                  <a:pt x="9" y="132"/>
                </a:cubicBezTo>
                <a:cubicBezTo>
                  <a:pt x="3" y="131"/>
                  <a:pt x="0" y="126"/>
                  <a:pt x="0" y="12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6"/>
                  <a:pt x="5" y="100"/>
                  <a:pt x="12" y="101"/>
                </a:cubicBezTo>
                <a:close/>
              </a:path>
            </a:pathLst>
          </a:custGeom>
          <a:solidFill>
            <a:srgbClr val="F06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2" name="Freeform 8"/>
          <p:cNvSpPr/>
          <p:nvPr/>
        </p:nvSpPr>
        <p:spPr bwMode="auto">
          <a:xfrm>
            <a:off x="3147703" y="1605088"/>
            <a:ext cx="959058" cy="687059"/>
          </a:xfrm>
          <a:custGeom>
            <a:avLst/>
            <a:gdLst>
              <a:gd name="T0" fmla="*/ 7 w 229"/>
              <a:gd name="T1" fmla="*/ 91 h 164"/>
              <a:gd name="T2" fmla="*/ 8 w 229"/>
              <a:gd name="T3" fmla="*/ 92 h 164"/>
              <a:gd name="T4" fmla="*/ 9 w 229"/>
              <a:gd name="T5" fmla="*/ 93 h 164"/>
              <a:gd name="T6" fmla="*/ 25 w 229"/>
              <a:gd name="T7" fmla="*/ 102 h 164"/>
              <a:gd name="T8" fmla="*/ 47 w 229"/>
              <a:gd name="T9" fmla="*/ 81 h 164"/>
              <a:gd name="T10" fmla="*/ 47 w 229"/>
              <a:gd name="T11" fmla="*/ 73 h 164"/>
              <a:gd name="T12" fmla="*/ 31 w 229"/>
              <a:gd name="T13" fmla="*/ 52 h 164"/>
              <a:gd name="T14" fmla="*/ 8 w 229"/>
              <a:gd name="T15" fmla="*/ 61 h 164"/>
              <a:gd name="T16" fmla="*/ 7 w 229"/>
              <a:gd name="T17" fmla="*/ 63 h 164"/>
              <a:gd name="T18" fmla="*/ 0 w 229"/>
              <a:gd name="T19" fmla="*/ 63 h 164"/>
              <a:gd name="T20" fmla="*/ 0 w 229"/>
              <a:gd name="T21" fmla="*/ 0 h 164"/>
              <a:gd name="T22" fmla="*/ 0 w 229"/>
              <a:gd name="T23" fmla="*/ 0 h 164"/>
              <a:gd name="T24" fmla="*/ 42 w 229"/>
              <a:gd name="T25" fmla="*/ 15 h 164"/>
              <a:gd name="T26" fmla="*/ 124 w 229"/>
              <a:gd name="T27" fmla="*/ 64 h 164"/>
              <a:gd name="T28" fmla="*/ 159 w 229"/>
              <a:gd name="T29" fmla="*/ 73 h 164"/>
              <a:gd name="T30" fmla="*/ 201 w 229"/>
              <a:gd name="T31" fmla="*/ 63 h 164"/>
              <a:gd name="T32" fmla="*/ 223 w 229"/>
              <a:gd name="T33" fmla="*/ 89 h 164"/>
              <a:gd name="T34" fmla="*/ 199 w 229"/>
              <a:gd name="T35" fmla="*/ 149 h 164"/>
              <a:gd name="T36" fmla="*/ 194 w 229"/>
              <a:gd name="T37" fmla="*/ 164 h 164"/>
              <a:gd name="T38" fmla="*/ 4 w 229"/>
              <a:gd name="T39" fmla="*/ 164 h 164"/>
              <a:gd name="T40" fmla="*/ 0 w 229"/>
              <a:gd name="T41" fmla="*/ 160 h 164"/>
              <a:gd name="T42" fmla="*/ 0 w 229"/>
              <a:gd name="T43" fmla="*/ 91 h 164"/>
              <a:gd name="T44" fmla="*/ 7 w 229"/>
              <a:gd name="T45" fmla="*/ 9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9" h="164">
                <a:moveTo>
                  <a:pt x="7" y="91"/>
                </a:moveTo>
                <a:cubicBezTo>
                  <a:pt x="7" y="91"/>
                  <a:pt x="7" y="91"/>
                  <a:pt x="8" y="92"/>
                </a:cubicBezTo>
                <a:cubicBezTo>
                  <a:pt x="9" y="93"/>
                  <a:pt x="9" y="93"/>
                  <a:pt x="9" y="93"/>
                </a:cubicBezTo>
                <a:cubicBezTo>
                  <a:pt x="12" y="98"/>
                  <a:pt x="18" y="101"/>
                  <a:pt x="25" y="102"/>
                </a:cubicBezTo>
                <a:cubicBezTo>
                  <a:pt x="37" y="103"/>
                  <a:pt x="47" y="93"/>
                  <a:pt x="47" y="81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3"/>
                  <a:pt x="40" y="54"/>
                  <a:pt x="31" y="52"/>
                </a:cubicBezTo>
                <a:cubicBezTo>
                  <a:pt x="22" y="50"/>
                  <a:pt x="13" y="54"/>
                  <a:pt x="8" y="61"/>
                </a:cubicBezTo>
                <a:cubicBezTo>
                  <a:pt x="8" y="62"/>
                  <a:pt x="7" y="62"/>
                  <a:pt x="7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2" y="15"/>
                  <a:pt x="42" y="15"/>
                  <a:pt x="42" y="15"/>
                </a:cubicBezTo>
                <a:cubicBezTo>
                  <a:pt x="73" y="26"/>
                  <a:pt x="101" y="43"/>
                  <a:pt x="124" y="64"/>
                </a:cubicBezTo>
                <a:cubicBezTo>
                  <a:pt x="133" y="73"/>
                  <a:pt x="146" y="76"/>
                  <a:pt x="159" y="73"/>
                </a:cubicBezTo>
                <a:cubicBezTo>
                  <a:pt x="201" y="63"/>
                  <a:pt x="201" y="63"/>
                  <a:pt x="201" y="63"/>
                </a:cubicBezTo>
                <a:cubicBezTo>
                  <a:pt x="216" y="60"/>
                  <a:pt x="229" y="75"/>
                  <a:pt x="223" y="89"/>
                </a:cubicBezTo>
                <a:cubicBezTo>
                  <a:pt x="199" y="149"/>
                  <a:pt x="199" y="149"/>
                  <a:pt x="199" y="149"/>
                </a:cubicBezTo>
                <a:cubicBezTo>
                  <a:pt x="197" y="153"/>
                  <a:pt x="195" y="159"/>
                  <a:pt x="194" y="164"/>
                </a:cubicBezTo>
                <a:cubicBezTo>
                  <a:pt x="4" y="164"/>
                  <a:pt x="4" y="164"/>
                  <a:pt x="4" y="164"/>
                </a:cubicBezTo>
                <a:cubicBezTo>
                  <a:pt x="2" y="164"/>
                  <a:pt x="0" y="162"/>
                  <a:pt x="0" y="160"/>
                </a:cubicBezTo>
                <a:cubicBezTo>
                  <a:pt x="0" y="91"/>
                  <a:pt x="0" y="91"/>
                  <a:pt x="0" y="91"/>
                </a:cubicBezTo>
                <a:lnTo>
                  <a:pt x="7" y="91"/>
                </a:lnTo>
                <a:close/>
              </a:path>
            </a:pathLst>
          </a:custGeom>
          <a:solidFill>
            <a:srgbClr val="C614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3739386" y="2497028"/>
            <a:ext cx="86545" cy="18545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4" name="Freeform 10"/>
          <p:cNvSpPr/>
          <p:nvPr/>
        </p:nvSpPr>
        <p:spPr bwMode="auto">
          <a:xfrm>
            <a:off x="2130361" y="1608620"/>
            <a:ext cx="775371" cy="151895"/>
          </a:xfrm>
          <a:custGeom>
            <a:avLst/>
            <a:gdLst>
              <a:gd name="T0" fmla="*/ 176 w 185"/>
              <a:gd name="T1" fmla="*/ 36 h 36"/>
              <a:gd name="T2" fmla="*/ 174 w 185"/>
              <a:gd name="T3" fmla="*/ 36 h 36"/>
              <a:gd name="T4" fmla="*/ 8 w 185"/>
              <a:gd name="T5" fmla="*/ 20 h 36"/>
              <a:gd name="T6" fmla="*/ 0 w 185"/>
              <a:gd name="T7" fmla="*/ 13 h 36"/>
              <a:gd name="T8" fmla="*/ 7 w 185"/>
              <a:gd name="T9" fmla="*/ 4 h 36"/>
              <a:gd name="T10" fmla="*/ 177 w 185"/>
              <a:gd name="T11" fmla="*/ 20 h 36"/>
              <a:gd name="T12" fmla="*/ 184 w 185"/>
              <a:gd name="T13" fmla="*/ 29 h 36"/>
              <a:gd name="T14" fmla="*/ 176 w 185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5" h="36">
                <a:moveTo>
                  <a:pt x="176" y="36"/>
                </a:moveTo>
                <a:cubicBezTo>
                  <a:pt x="175" y="36"/>
                  <a:pt x="175" y="36"/>
                  <a:pt x="174" y="36"/>
                </a:cubicBezTo>
                <a:cubicBezTo>
                  <a:pt x="88" y="16"/>
                  <a:pt x="9" y="20"/>
                  <a:pt x="8" y="20"/>
                </a:cubicBezTo>
                <a:cubicBezTo>
                  <a:pt x="4" y="20"/>
                  <a:pt x="0" y="17"/>
                  <a:pt x="0" y="13"/>
                </a:cubicBezTo>
                <a:cubicBezTo>
                  <a:pt x="0" y="8"/>
                  <a:pt x="3" y="4"/>
                  <a:pt x="7" y="4"/>
                </a:cubicBezTo>
                <a:cubicBezTo>
                  <a:pt x="11" y="4"/>
                  <a:pt x="89" y="0"/>
                  <a:pt x="177" y="20"/>
                </a:cubicBezTo>
                <a:cubicBezTo>
                  <a:pt x="182" y="21"/>
                  <a:pt x="185" y="25"/>
                  <a:pt x="184" y="29"/>
                </a:cubicBezTo>
                <a:cubicBezTo>
                  <a:pt x="183" y="33"/>
                  <a:pt x="179" y="36"/>
                  <a:pt x="176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5" name="Freeform 11"/>
          <p:cNvSpPr/>
          <p:nvPr/>
        </p:nvSpPr>
        <p:spPr bwMode="auto">
          <a:xfrm>
            <a:off x="1134213" y="3858784"/>
            <a:ext cx="2529226" cy="381503"/>
          </a:xfrm>
          <a:custGeom>
            <a:avLst/>
            <a:gdLst>
              <a:gd name="T0" fmla="*/ 73 w 604"/>
              <a:gd name="T1" fmla="*/ 0 h 91"/>
              <a:gd name="T2" fmla="*/ 73 w 604"/>
              <a:gd name="T3" fmla="*/ 7 h 91"/>
              <a:gd name="T4" fmla="*/ 71 w 604"/>
              <a:gd name="T5" fmla="*/ 9 h 91"/>
              <a:gd name="T6" fmla="*/ 71 w 604"/>
              <a:gd name="T7" fmla="*/ 9 h 91"/>
              <a:gd name="T8" fmla="*/ 62 w 604"/>
              <a:gd name="T9" fmla="*/ 26 h 91"/>
              <a:gd name="T10" fmla="*/ 83 w 604"/>
              <a:gd name="T11" fmla="*/ 47 h 91"/>
              <a:gd name="T12" fmla="*/ 91 w 604"/>
              <a:gd name="T13" fmla="*/ 47 h 91"/>
              <a:gd name="T14" fmla="*/ 112 w 604"/>
              <a:gd name="T15" fmla="*/ 26 h 91"/>
              <a:gd name="T16" fmla="*/ 103 w 604"/>
              <a:gd name="T17" fmla="*/ 9 h 91"/>
              <a:gd name="T18" fmla="*/ 101 w 604"/>
              <a:gd name="T19" fmla="*/ 7 h 91"/>
              <a:gd name="T20" fmla="*/ 101 w 604"/>
              <a:gd name="T21" fmla="*/ 0 h 91"/>
              <a:gd name="T22" fmla="*/ 498 w 604"/>
              <a:gd name="T23" fmla="*/ 0 h 91"/>
              <a:gd name="T24" fmla="*/ 498 w 604"/>
              <a:gd name="T25" fmla="*/ 7 h 91"/>
              <a:gd name="T26" fmla="*/ 496 w 604"/>
              <a:gd name="T27" fmla="*/ 9 h 91"/>
              <a:gd name="T28" fmla="*/ 496 w 604"/>
              <a:gd name="T29" fmla="*/ 9 h 91"/>
              <a:gd name="T30" fmla="*/ 486 w 604"/>
              <a:gd name="T31" fmla="*/ 26 h 91"/>
              <a:gd name="T32" fmla="*/ 507 w 604"/>
              <a:gd name="T33" fmla="*/ 47 h 91"/>
              <a:gd name="T34" fmla="*/ 516 w 604"/>
              <a:gd name="T35" fmla="*/ 47 h 91"/>
              <a:gd name="T36" fmla="*/ 537 w 604"/>
              <a:gd name="T37" fmla="*/ 26 h 91"/>
              <a:gd name="T38" fmla="*/ 527 w 604"/>
              <a:gd name="T39" fmla="*/ 9 h 91"/>
              <a:gd name="T40" fmla="*/ 526 w 604"/>
              <a:gd name="T41" fmla="*/ 7 h 91"/>
              <a:gd name="T42" fmla="*/ 526 w 604"/>
              <a:gd name="T43" fmla="*/ 0 h 91"/>
              <a:gd name="T44" fmla="*/ 604 w 604"/>
              <a:gd name="T45" fmla="*/ 0 h 91"/>
              <a:gd name="T46" fmla="*/ 598 w 604"/>
              <a:gd name="T47" fmla="*/ 5 h 91"/>
              <a:gd name="T48" fmla="*/ 584 w 604"/>
              <a:gd name="T49" fmla="*/ 50 h 91"/>
              <a:gd name="T50" fmla="*/ 591 w 604"/>
              <a:gd name="T51" fmla="*/ 72 h 91"/>
              <a:gd name="T52" fmla="*/ 576 w 604"/>
              <a:gd name="T53" fmla="*/ 91 h 91"/>
              <a:gd name="T54" fmla="*/ 483 w 604"/>
              <a:gd name="T55" fmla="*/ 91 h 91"/>
              <a:gd name="T56" fmla="*/ 463 w 604"/>
              <a:gd name="T57" fmla="*/ 79 h 91"/>
              <a:gd name="T58" fmla="*/ 452 w 604"/>
              <a:gd name="T59" fmla="*/ 62 h 91"/>
              <a:gd name="T60" fmla="*/ 442 w 604"/>
              <a:gd name="T61" fmla="*/ 57 h 91"/>
              <a:gd name="T62" fmla="*/ 440 w 604"/>
              <a:gd name="T63" fmla="*/ 57 h 91"/>
              <a:gd name="T64" fmla="*/ 160 w 604"/>
              <a:gd name="T65" fmla="*/ 49 h 91"/>
              <a:gd name="T66" fmla="*/ 158 w 604"/>
              <a:gd name="T67" fmla="*/ 49 h 91"/>
              <a:gd name="T68" fmla="*/ 126 w 604"/>
              <a:gd name="T69" fmla="*/ 64 h 91"/>
              <a:gd name="T70" fmla="*/ 123 w 604"/>
              <a:gd name="T71" fmla="*/ 71 h 91"/>
              <a:gd name="T72" fmla="*/ 91 w 604"/>
              <a:gd name="T73" fmla="*/ 91 h 91"/>
              <a:gd name="T74" fmla="*/ 32 w 604"/>
              <a:gd name="T75" fmla="*/ 91 h 91"/>
              <a:gd name="T76" fmla="*/ 4 w 604"/>
              <a:gd name="T77" fmla="*/ 65 h 91"/>
              <a:gd name="T78" fmla="*/ 0 w 604"/>
              <a:gd name="T79" fmla="*/ 0 h 91"/>
              <a:gd name="T80" fmla="*/ 73 w 604"/>
              <a:gd name="T81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4" h="91">
                <a:moveTo>
                  <a:pt x="73" y="0"/>
                </a:move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2" y="8"/>
                  <a:pt x="71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65" y="13"/>
                  <a:pt x="62" y="19"/>
                  <a:pt x="62" y="26"/>
                </a:cubicBezTo>
                <a:cubicBezTo>
                  <a:pt x="62" y="38"/>
                  <a:pt x="71" y="47"/>
                  <a:pt x="83" y="47"/>
                </a:cubicBezTo>
                <a:cubicBezTo>
                  <a:pt x="91" y="47"/>
                  <a:pt x="91" y="47"/>
                  <a:pt x="91" y="47"/>
                </a:cubicBezTo>
                <a:cubicBezTo>
                  <a:pt x="103" y="47"/>
                  <a:pt x="112" y="38"/>
                  <a:pt x="112" y="26"/>
                </a:cubicBezTo>
                <a:cubicBezTo>
                  <a:pt x="112" y="19"/>
                  <a:pt x="109" y="13"/>
                  <a:pt x="103" y="9"/>
                </a:cubicBezTo>
                <a:cubicBezTo>
                  <a:pt x="102" y="8"/>
                  <a:pt x="101" y="7"/>
                  <a:pt x="101" y="7"/>
                </a:cubicBezTo>
                <a:cubicBezTo>
                  <a:pt x="101" y="0"/>
                  <a:pt x="101" y="0"/>
                  <a:pt x="101" y="0"/>
                </a:cubicBezTo>
                <a:cubicBezTo>
                  <a:pt x="498" y="0"/>
                  <a:pt x="498" y="0"/>
                  <a:pt x="498" y="0"/>
                </a:cubicBezTo>
                <a:cubicBezTo>
                  <a:pt x="498" y="7"/>
                  <a:pt x="498" y="7"/>
                  <a:pt x="498" y="7"/>
                </a:cubicBezTo>
                <a:cubicBezTo>
                  <a:pt x="498" y="7"/>
                  <a:pt x="497" y="8"/>
                  <a:pt x="496" y="9"/>
                </a:cubicBezTo>
                <a:cubicBezTo>
                  <a:pt x="496" y="9"/>
                  <a:pt x="496" y="9"/>
                  <a:pt x="496" y="9"/>
                </a:cubicBezTo>
                <a:cubicBezTo>
                  <a:pt x="490" y="13"/>
                  <a:pt x="486" y="19"/>
                  <a:pt x="486" y="26"/>
                </a:cubicBezTo>
                <a:cubicBezTo>
                  <a:pt x="486" y="38"/>
                  <a:pt x="496" y="47"/>
                  <a:pt x="507" y="47"/>
                </a:cubicBezTo>
                <a:cubicBezTo>
                  <a:pt x="516" y="47"/>
                  <a:pt x="516" y="47"/>
                  <a:pt x="516" y="47"/>
                </a:cubicBezTo>
                <a:cubicBezTo>
                  <a:pt x="528" y="47"/>
                  <a:pt x="537" y="38"/>
                  <a:pt x="537" y="26"/>
                </a:cubicBezTo>
                <a:cubicBezTo>
                  <a:pt x="537" y="19"/>
                  <a:pt x="533" y="13"/>
                  <a:pt x="527" y="9"/>
                </a:cubicBezTo>
                <a:cubicBezTo>
                  <a:pt x="526" y="8"/>
                  <a:pt x="526" y="7"/>
                  <a:pt x="526" y="7"/>
                </a:cubicBezTo>
                <a:cubicBezTo>
                  <a:pt x="526" y="0"/>
                  <a:pt x="526" y="0"/>
                  <a:pt x="526" y="0"/>
                </a:cubicBezTo>
                <a:cubicBezTo>
                  <a:pt x="604" y="0"/>
                  <a:pt x="604" y="0"/>
                  <a:pt x="604" y="0"/>
                </a:cubicBezTo>
                <a:cubicBezTo>
                  <a:pt x="602" y="2"/>
                  <a:pt x="600" y="3"/>
                  <a:pt x="598" y="5"/>
                </a:cubicBezTo>
                <a:cubicBezTo>
                  <a:pt x="585" y="16"/>
                  <a:pt x="580" y="33"/>
                  <a:pt x="584" y="50"/>
                </a:cubicBezTo>
                <a:cubicBezTo>
                  <a:pt x="591" y="72"/>
                  <a:pt x="591" y="72"/>
                  <a:pt x="591" y="72"/>
                </a:cubicBezTo>
                <a:cubicBezTo>
                  <a:pt x="593" y="81"/>
                  <a:pt x="586" y="91"/>
                  <a:pt x="576" y="91"/>
                </a:cubicBezTo>
                <a:cubicBezTo>
                  <a:pt x="483" y="91"/>
                  <a:pt x="483" y="91"/>
                  <a:pt x="483" y="91"/>
                </a:cubicBezTo>
                <a:cubicBezTo>
                  <a:pt x="475" y="91"/>
                  <a:pt x="467" y="87"/>
                  <a:pt x="463" y="79"/>
                </a:cubicBezTo>
                <a:cubicBezTo>
                  <a:pt x="452" y="62"/>
                  <a:pt x="452" y="62"/>
                  <a:pt x="452" y="62"/>
                </a:cubicBezTo>
                <a:cubicBezTo>
                  <a:pt x="450" y="58"/>
                  <a:pt x="446" y="56"/>
                  <a:pt x="442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363" y="73"/>
                  <a:pt x="237" y="70"/>
                  <a:pt x="160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45" y="45"/>
                  <a:pt x="132" y="52"/>
                  <a:pt x="126" y="6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17" y="83"/>
                  <a:pt x="105" y="91"/>
                  <a:pt x="91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17" y="91"/>
                  <a:pt x="5" y="79"/>
                  <a:pt x="4" y="65"/>
                </a:cubicBezTo>
                <a:cubicBezTo>
                  <a:pt x="0" y="0"/>
                  <a:pt x="0" y="0"/>
                  <a:pt x="0" y="0"/>
                </a:cubicBezTo>
                <a:lnTo>
                  <a:pt x="73" y="0"/>
                </a:lnTo>
                <a:close/>
              </a:path>
            </a:pathLst>
          </a:custGeom>
          <a:solidFill>
            <a:srgbClr val="3FAC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6" name="Freeform 12"/>
          <p:cNvSpPr/>
          <p:nvPr/>
        </p:nvSpPr>
        <p:spPr bwMode="auto">
          <a:xfrm>
            <a:off x="1376185" y="2338068"/>
            <a:ext cx="1047368" cy="711786"/>
          </a:xfrm>
          <a:custGeom>
            <a:avLst/>
            <a:gdLst>
              <a:gd name="T0" fmla="*/ 173 w 250"/>
              <a:gd name="T1" fmla="*/ 0 h 170"/>
              <a:gd name="T2" fmla="*/ 173 w 250"/>
              <a:gd name="T3" fmla="*/ 7 h 170"/>
              <a:gd name="T4" fmla="*/ 172 w 250"/>
              <a:gd name="T5" fmla="*/ 9 h 170"/>
              <a:gd name="T6" fmla="*/ 171 w 250"/>
              <a:gd name="T7" fmla="*/ 9 h 170"/>
              <a:gd name="T8" fmla="*/ 162 w 250"/>
              <a:gd name="T9" fmla="*/ 25 h 170"/>
              <a:gd name="T10" fmla="*/ 183 w 250"/>
              <a:gd name="T11" fmla="*/ 48 h 170"/>
              <a:gd name="T12" fmla="*/ 191 w 250"/>
              <a:gd name="T13" fmla="*/ 48 h 170"/>
              <a:gd name="T14" fmla="*/ 212 w 250"/>
              <a:gd name="T15" fmla="*/ 32 h 170"/>
              <a:gd name="T16" fmla="*/ 203 w 250"/>
              <a:gd name="T17" fmla="*/ 9 h 170"/>
              <a:gd name="T18" fmla="*/ 201 w 250"/>
              <a:gd name="T19" fmla="*/ 8 h 170"/>
              <a:gd name="T20" fmla="*/ 201 w 250"/>
              <a:gd name="T21" fmla="*/ 0 h 170"/>
              <a:gd name="T22" fmla="*/ 246 w 250"/>
              <a:gd name="T23" fmla="*/ 0 h 170"/>
              <a:gd name="T24" fmla="*/ 250 w 250"/>
              <a:gd name="T25" fmla="*/ 4 h 170"/>
              <a:gd name="T26" fmla="*/ 250 w 250"/>
              <a:gd name="T27" fmla="*/ 166 h 170"/>
              <a:gd name="T28" fmla="*/ 246 w 250"/>
              <a:gd name="T29" fmla="*/ 170 h 170"/>
              <a:gd name="T30" fmla="*/ 4 w 250"/>
              <a:gd name="T31" fmla="*/ 170 h 170"/>
              <a:gd name="T32" fmla="*/ 0 w 250"/>
              <a:gd name="T33" fmla="*/ 166 h 170"/>
              <a:gd name="T34" fmla="*/ 0 w 250"/>
              <a:gd name="T35" fmla="*/ 4 h 170"/>
              <a:gd name="T36" fmla="*/ 4 w 250"/>
              <a:gd name="T37" fmla="*/ 0 h 170"/>
              <a:gd name="T38" fmla="*/ 173 w 250"/>
              <a:gd name="T3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0" h="170">
                <a:moveTo>
                  <a:pt x="173" y="0"/>
                </a:moveTo>
                <a:cubicBezTo>
                  <a:pt x="173" y="7"/>
                  <a:pt x="173" y="7"/>
                  <a:pt x="173" y="7"/>
                </a:cubicBezTo>
                <a:cubicBezTo>
                  <a:pt x="173" y="8"/>
                  <a:pt x="173" y="8"/>
                  <a:pt x="172" y="9"/>
                </a:cubicBezTo>
                <a:cubicBezTo>
                  <a:pt x="171" y="9"/>
                  <a:pt x="171" y="9"/>
                  <a:pt x="171" y="9"/>
                </a:cubicBezTo>
                <a:cubicBezTo>
                  <a:pt x="166" y="13"/>
                  <a:pt x="162" y="19"/>
                  <a:pt x="162" y="25"/>
                </a:cubicBezTo>
                <a:cubicBezTo>
                  <a:pt x="161" y="38"/>
                  <a:pt x="171" y="48"/>
                  <a:pt x="183" y="48"/>
                </a:cubicBezTo>
                <a:cubicBezTo>
                  <a:pt x="191" y="48"/>
                  <a:pt x="191" y="48"/>
                  <a:pt x="191" y="48"/>
                </a:cubicBezTo>
                <a:cubicBezTo>
                  <a:pt x="201" y="48"/>
                  <a:pt x="210" y="41"/>
                  <a:pt x="212" y="32"/>
                </a:cubicBezTo>
                <a:cubicBezTo>
                  <a:pt x="214" y="23"/>
                  <a:pt x="210" y="14"/>
                  <a:pt x="203" y="9"/>
                </a:cubicBezTo>
                <a:cubicBezTo>
                  <a:pt x="202" y="8"/>
                  <a:pt x="201" y="8"/>
                  <a:pt x="201" y="8"/>
                </a:cubicBezTo>
                <a:cubicBezTo>
                  <a:pt x="201" y="0"/>
                  <a:pt x="201" y="0"/>
                  <a:pt x="201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48" y="0"/>
                  <a:pt x="250" y="2"/>
                  <a:pt x="250" y="4"/>
                </a:cubicBezTo>
                <a:cubicBezTo>
                  <a:pt x="250" y="166"/>
                  <a:pt x="250" y="166"/>
                  <a:pt x="250" y="166"/>
                </a:cubicBezTo>
                <a:cubicBezTo>
                  <a:pt x="250" y="168"/>
                  <a:pt x="248" y="170"/>
                  <a:pt x="246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173" y="0"/>
                </a:lnTo>
                <a:close/>
              </a:path>
            </a:pathLst>
          </a:custGeom>
          <a:solidFill>
            <a:srgbClr val="FFB8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7" name="Freeform 13"/>
          <p:cNvSpPr/>
          <p:nvPr/>
        </p:nvSpPr>
        <p:spPr bwMode="auto">
          <a:xfrm>
            <a:off x="789800" y="1500881"/>
            <a:ext cx="1065030" cy="996148"/>
          </a:xfrm>
          <a:custGeom>
            <a:avLst/>
            <a:gdLst>
              <a:gd name="T0" fmla="*/ 20 w 254"/>
              <a:gd name="T1" fmla="*/ 60 h 238"/>
              <a:gd name="T2" fmla="*/ 64 w 254"/>
              <a:gd name="T3" fmla="*/ 93 h 238"/>
              <a:gd name="T4" fmla="*/ 93 w 254"/>
              <a:gd name="T5" fmla="*/ 88 h 238"/>
              <a:gd name="T6" fmla="*/ 138 w 254"/>
              <a:gd name="T7" fmla="*/ 49 h 238"/>
              <a:gd name="T8" fmla="*/ 139 w 254"/>
              <a:gd name="T9" fmla="*/ 48 h 238"/>
              <a:gd name="T10" fmla="*/ 254 w 254"/>
              <a:gd name="T11" fmla="*/ 0 h 238"/>
              <a:gd name="T12" fmla="*/ 254 w 254"/>
              <a:gd name="T13" fmla="*/ 88 h 238"/>
              <a:gd name="T14" fmla="*/ 248 w 254"/>
              <a:gd name="T15" fmla="*/ 88 h 238"/>
              <a:gd name="T16" fmla="*/ 246 w 254"/>
              <a:gd name="T17" fmla="*/ 86 h 238"/>
              <a:gd name="T18" fmla="*/ 246 w 254"/>
              <a:gd name="T19" fmla="*/ 85 h 238"/>
              <a:gd name="T20" fmla="*/ 230 w 254"/>
              <a:gd name="T21" fmla="*/ 76 h 238"/>
              <a:gd name="T22" fmla="*/ 208 w 254"/>
              <a:gd name="T23" fmla="*/ 97 h 238"/>
              <a:gd name="T24" fmla="*/ 208 w 254"/>
              <a:gd name="T25" fmla="*/ 105 h 238"/>
              <a:gd name="T26" fmla="*/ 224 w 254"/>
              <a:gd name="T27" fmla="*/ 126 h 238"/>
              <a:gd name="T28" fmla="*/ 246 w 254"/>
              <a:gd name="T29" fmla="*/ 117 h 238"/>
              <a:gd name="T30" fmla="*/ 248 w 254"/>
              <a:gd name="T31" fmla="*/ 116 h 238"/>
              <a:gd name="T32" fmla="*/ 254 w 254"/>
              <a:gd name="T33" fmla="*/ 116 h 238"/>
              <a:gd name="T34" fmla="*/ 254 w 254"/>
              <a:gd name="T35" fmla="*/ 185 h 238"/>
              <a:gd name="T36" fmla="*/ 250 w 254"/>
              <a:gd name="T37" fmla="*/ 189 h 238"/>
              <a:gd name="T38" fmla="*/ 92 w 254"/>
              <a:gd name="T39" fmla="*/ 189 h 238"/>
              <a:gd name="T40" fmla="*/ 92 w 254"/>
              <a:gd name="T41" fmla="*/ 209 h 238"/>
              <a:gd name="T42" fmla="*/ 98 w 254"/>
              <a:gd name="T43" fmla="*/ 217 h 238"/>
              <a:gd name="T44" fmla="*/ 103 w 254"/>
              <a:gd name="T45" fmla="*/ 229 h 238"/>
              <a:gd name="T46" fmla="*/ 92 w 254"/>
              <a:gd name="T47" fmla="*/ 238 h 238"/>
              <a:gd name="T48" fmla="*/ 84 w 254"/>
              <a:gd name="T49" fmla="*/ 238 h 238"/>
              <a:gd name="T50" fmla="*/ 73 w 254"/>
              <a:gd name="T51" fmla="*/ 230 h 238"/>
              <a:gd name="T52" fmla="*/ 77 w 254"/>
              <a:gd name="T53" fmla="*/ 218 h 238"/>
              <a:gd name="T54" fmla="*/ 78 w 254"/>
              <a:gd name="T55" fmla="*/ 217 h 238"/>
              <a:gd name="T56" fmla="*/ 84 w 254"/>
              <a:gd name="T57" fmla="*/ 208 h 238"/>
              <a:gd name="T58" fmla="*/ 84 w 254"/>
              <a:gd name="T59" fmla="*/ 208 h 238"/>
              <a:gd name="T60" fmla="*/ 84 w 254"/>
              <a:gd name="T61" fmla="*/ 189 h 238"/>
              <a:gd name="T62" fmla="*/ 28 w 254"/>
              <a:gd name="T63" fmla="*/ 189 h 238"/>
              <a:gd name="T64" fmla="*/ 30 w 254"/>
              <a:gd name="T65" fmla="*/ 185 h 238"/>
              <a:gd name="T66" fmla="*/ 30 w 254"/>
              <a:gd name="T67" fmla="*/ 184 h 238"/>
              <a:gd name="T68" fmla="*/ 45 w 254"/>
              <a:gd name="T69" fmla="*/ 152 h 238"/>
              <a:gd name="T70" fmla="*/ 40 w 254"/>
              <a:gd name="T71" fmla="*/ 126 h 238"/>
              <a:gd name="T72" fmla="*/ 1 w 254"/>
              <a:gd name="T73" fmla="*/ 67 h 238"/>
              <a:gd name="T74" fmla="*/ 20 w 254"/>
              <a:gd name="T75" fmla="*/ 60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4" h="238">
                <a:moveTo>
                  <a:pt x="20" y="60"/>
                </a:moveTo>
                <a:cubicBezTo>
                  <a:pt x="32" y="76"/>
                  <a:pt x="49" y="87"/>
                  <a:pt x="64" y="93"/>
                </a:cubicBezTo>
                <a:cubicBezTo>
                  <a:pt x="74" y="98"/>
                  <a:pt x="85" y="95"/>
                  <a:pt x="93" y="88"/>
                </a:cubicBezTo>
                <a:cubicBezTo>
                  <a:pt x="106" y="73"/>
                  <a:pt x="122" y="61"/>
                  <a:pt x="138" y="49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74" y="24"/>
                  <a:pt x="213" y="8"/>
                  <a:pt x="254" y="0"/>
                </a:cubicBezTo>
                <a:cubicBezTo>
                  <a:pt x="254" y="88"/>
                  <a:pt x="254" y="88"/>
                  <a:pt x="254" y="88"/>
                </a:cubicBezTo>
                <a:cubicBezTo>
                  <a:pt x="248" y="88"/>
                  <a:pt x="248" y="88"/>
                  <a:pt x="248" y="88"/>
                </a:cubicBezTo>
                <a:cubicBezTo>
                  <a:pt x="248" y="88"/>
                  <a:pt x="247" y="87"/>
                  <a:pt x="246" y="86"/>
                </a:cubicBezTo>
                <a:cubicBezTo>
                  <a:pt x="246" y="85"/>
                  <a:pt x="246" y="85"/>
                  <a:pt x="246" y="85"/>
                </a:cubicBezTo>
                <a:cubicBezTo>
                  <a:pt x="242" y="80"/>
                  <a:pt x="236" y="77"/>
                  <a:pt x="230" y="76"/>
                </a:cubicBezTo>
                <a:cubicBezTo>
                  <a:pt x="218" y="76"/>
                  <a:pt x="208" y="85"/>
                  <a:pt x="208" y="97"/>
                </a:cubicBezTo>
                <a:cubicBezTo>
                  <a:pt x="208" y="105"/>
                  <a:pt x="208" y="105"/>
                  <a:pt x="208" y="105"/>
                </a:cubicBezTo>
                <a:cubicBezTo>
                  <a:pt x="208" y="115"/>
                  <a:pt x="214" y="124"/>
                  <a:pt x="224" y="126"/>
                </a:cubicBezTo>
                <a:cubicBezTo>
                  <a:pt x="233" y="128"/>
                  <a:pt x="241" y="125"/>
                  <a:pt x="246" y="117"/>
                </a:cubicBezTo>
                <a:cubicBezTo>
                  <a:pt x="247" y="116"/>
                  <a:pt x="248" y="116"/>
                  <a:pt x="248" y="116"/>
                </a:cubicBezTo>
                <a:cubicBezTo>
                  <a:pt x="254" y="116"/>
                  <a:pt x="254" y="116"/>
                  <a:pt x="254" y="116"/>
                </a:cubicBezTo>
                <a:cubicBezTo>
                  <a:pt x="254" y="185"/>
                  <a:pt x="254" y="185"/>
                  <a:pt x="254" y="185"/>
                </a:cubicBezTo>
                <a:cubicBezTo>
                  <a:pt x="254" y="187"/>
                  <a:pt x="253" y="189"/>
                  <a:pt x="250" y="189"/>
                </a:cubicBezTo>
                <a:cubicBezTo>
                  <a:pt x="92" y="189"/>
                  <a:pt x="92" y="189"/>
                  <a:pt x="92" y="189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11"/>
                  <a:pt x="94" y="214"/>
                  <a:pt x="98" y="217"/>
                </a:cubicBezTo>
                <a:cubicBezTo>
                  <a:pt x="102" y="220"/>
                  <a:pt x="104" y="224"/>
                  <a:pt x="103" y="229"/>
                </a:cubicBezTo>
                <a:cubicBezTo>
                  <a:pt x="102" y="234"/>
                  <a:pt x="97" y="238"/>
                  <a:pt x="92" y="238"/>
                </a:cubicBezTo>
                <a:cubicBezTo>
                  <a:pt x="84" y="238"/>
                  <a:pt x="84" y="238"/>
                  <a:pt x="84" y="238"/>
                </a:cubicBezTo>
                <a:cubicBezTo>
                  <a:pt x="79" y="238"/>
                  <a:pt x="74" y="235"/>
                  <a:pt x="73" y="230"/>
                </a:cubicBezTo>
                <a:cubicBezTo>
                  <a:pt x="71" y="225"/>
                  <a:pt x="73" y="220"/>
                  <a:pt x="77" y="218"/>
                </a:cubicBezTo>
                <a:cubicBezTo>
                  <a:pt x="78" y="217"/>
                  <a:pt x="78" y="217"/>
                  <a:pt x="78" y="217"/>
                </a:cubicBezTo>
                <a:cubicBezTo>
                  <a:pt x="83" y="214"/>
                  <a:pt x="84" y="210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4" y="189"/>
                  <a:pt x="84" y="189"/>
                  <a:pt x="84" y="189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9" y="188"/>
                  <a:pt x="29" y="187"/>
                  <a:pt x="30" y="185"/>
                </a:cubicBezTo>
                <a:cubicBezTo>
                  <a:pt x="30" y="184"/>
                  <a:pt x="30" y="184"/>
                  <a:pt x="30" y="184"/>
                </a:cubicBezTo>
                <a:cubicBezTo>
                  <a:pt x="35" y="173"/>
                  <a:pt x="40" y="162"/>
                  <a:pt x="45" y="152"/>
                </a:cubicBezTo>
                <a:cubicBezTo>
                  <a:pt x="50" y="144"/>
                  <a:pt x="48" y="133"/>
                  <a:pt x="40" y="126"/>
                </a:cubicBezTo>
                <a:cubicBezTo>
                  <a:pt x="14" y="106"/>
                  <a:pt x="4" y="85"/>
                  <a:pt x="1" y="67"/>
                </a:cubicBezTo>
                <a:cubicBezTo>
                  <a:pt x="0" y="56"/>
                  <a:pt x="14" y="51"/>
                  <a:pt x="20" y="60"/>
                </a:cubicBezTo>
                <a:close/>
              </a:path>
            </a:pathLst>
          </a:custGeom>
          <a:solidFill>
            <a:srgbClr val="F78D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8" name="Freeform 14"/>
          <p:cNvSpPr/>
          <p:nvPr/>
        </p:nvSpPr>
        <p:spPr bwMode="auto">
          <a:xfrm>
            <a:off x="2469476" y="2338068"/>
            <a:ext cx="1038538" cy="711786"/>
          </a:xfrm>
          <a:custGeom>
            <a:avLst/>
            <a:gdLst>
              <a:gd name="T0" fmla="*/ 248 w 248"/>
              <a:gd name="T1" fmla="*/ 4 h 170"/>
              <a:gd name="T2" fmla="*/ 248 w 248"/>
              <a:gd name="T3" fmla="*/ 94 h 170"/>
              <a:gd name="T4" fmla="*/ 241 w 248"/>
              <a:gd name="T5" fmla="*/ 94 h 170"/>
              <a:gd name="T6" fmla="*/ 239 w 248"/>
              <a:gd name="T7" fmla="*/ 92 h 170"/>
              <a:gd name="T8" fmla="*/ 239 w 248"/>
              <a:gd name="T9" fmla="*/ 92 h 170"/>
              <a:gd name="T10" fmla="*/ 223 w 248"/>
              <a:gd name="T11" fmla="*/ 82 h 170"/>
              <a:gd name="T12" fmla="*/ 201 w 248"/>
              <a:gd name="T13" fmla="*/ 103 h 170"/>
              <a:gd name="T14" fmla="*/ 201 w 248"/>
              <a:gd name="T15" fmla="*/ 111 h 170"/>
              <a:gd name="T16" fmla="*/ 217 w 248"/>
              <a:gd name="T17" fmla="*/ 132 h 170"/>
              <a:gd name="T18" fmla="*/ 239 w 248"/>
              <a:gd name="T19" fmla="*/ 123 h 170"/>
              <a:gd name="T20" fmla="*/ 241 w 248"/>
              <a:gd name="T21" fmla="*/ 122 h 170"/>
              <a:gd name="T22" fmla="*/ 248 w 248"/>
              <a:gd name="T23" fmla="*/ 122 h 170"/>
              <a:gd name="T24" fmla="*/ 248 w 248"/>
              <a:gd name="T25" fmla="*/ 166 h 170"/>
              <a:gd name="T26" fmla="*/ 244 w 248"/>
              <a:gd name="T27" fmla="*/ 170 h 170"/>
              <a:gd name="T28" fmla="*/ 4 w 248"/>
              <a:gd name="T29" fmla="*/ 170 h 170"/>
              <a:gd name="T30" fmla="*/ 0 w 248"/>
              <a:gd name="T31" fmla="*/ 166 h 170"/>
              <a:gd name="T32" fmla="*/ 0 w 248"/>
              <a:gd name="T33" fmla="*/ 4 h 170"/>
              <a:gd name="T34" fmla="*/ 4 w 248"/>
              <a:gd name="T35" fmla="*/ 0 h 170"/>
              <a:gd name="T36" fmla="*/ 244 w 248"/>
              <a:gd name="T37" fmla="*/ 0 h 170"/>
              <a:gd name="T38" fmla="*/ 248 w 248"/>
              <a:gd name="T39" fmla="*/ 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8" h="170">
                <a:moveTo>
                  <a:pt x="248" y="4"/>
                </a:moveTo>
                <a:cubicBezTo>
                  <a:pt x="248" y="94"/>
                  <a:pt x="248" y="94"/>
                  <a:pt x="248" y="94"/>
                </a:cubicBezTo>
                <a:cubicBezTo>
                  <a:pt x="241" y="94"/>
                  <a:pt x="241" y="94"/>
                  <a:pt x="241" y="94"/>
                </a:cubicBezTo>
                <a:cubicBezTo>
                  <a:pt x="241" y="94"/>
                  <a:pt x="240" y="93"/>
                  <a:pt x="239" y="92"/>
                </a:cubicBezTo>
                <a:cubicBezTo>
                  <a:pt x="239" y="92"/>
                  <a:pt x="239" y="92"/>
                  <a:pt x="239" y="92"/>
                </a:cubicBezTo>
                <a:cubicBezTo>
                  <a:pt x="235" y="86"/>
                  <a:pt x="229" y="83"/>
                  <a:pt x="223" y="82"/>
                </a:cubicBezTo>
                <a:cubicBezTo>
                  <a:pt x="211" y="82"/>
                  <a:pt x="201" y="91"/>
                  <a:pt x="201" y="103"/>
                </a:cubicBezTo>
                <a:cubicBezTo>
                  <a:pt x="201" y="111"/>
                  <a:pt x="201" y="111"/>
                  <a:pt x="201" y="111"/>
                </a:cubicBezTo>
                <a:cubicBezTo>
                  <a:pt x="201" y="121"/>
                  <a:pt x="207" y="130"/>
                  <a:pt x="217" y="132"/>
                </a:cubicBezTo>
                <a:cubicBezTo>
                  <a:pt x="226" y="134"/>
                  <a:pt x="234" y="131"/>
                  <a:pt x="239" y="123"/>
                </a:cubicBezTo>
                <a:cubicBezTo>
                  <a:pt x="240" y="122"/>
                  <a:pt x="241" y="122"/>
                  <a:pt x="241" y="122"/>
                </a:cubicBezTo>
                <a:cubicBezTo>
                  <a:pt x="248" y="122"/>
                  <a:pt x="248" y="122"/>
                  <a:pt x="248" y="122"/>
                </a:cubicBezTo>
                <a:cubicBezTo>
                  <a:pt x="248" y="166"/>
                  <a:pt x="248" y="166"/>
                  <a:pt x="248" y="166"/>
                </a:cubicBezTo>
                <a:cubicBezTo>
                  <a:pt x="248" y="168"/>
                  <a:pt x="246" y="170"/>
                  <a:pt x="244" y="170"/>
                </a:cubicBezTo>
                <a:cubicBezTo>
                  <a:pt x="4" y="170"/>
                  <a:pt x="4" y="170"/>
                  <a:pt x="4" y="170"/>
                </a:cubicBezTo>
                <a:cubicBezTo>
                  <a:pt x="2" y="170"/>
                  <a:pt x="0" y="168"/>
                  <a:pt x="0" y="166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6" y="0"/>
                  <a:pt x="248" y="2"/>
                  <a:pt x="248" y="4"/>
                </a:cubicBezTo>
                <a:close/>
              </a:path>
            </a:pathLst>
          </a:custGeom>
          <a:solidFill>
            <a:srgbClr val="D74B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29" name="Freeform 15"/>
          <p:cNvSpPr/>
          <p:nvPr/>
        </p:nvSpPr>
        <p:spPr bwMode="auto">
          <a:xfrm>
            <a:off x="2264593" y="3101075"/>
            <a:ext cx="1243418" cy="913135"/>
          </a:xfrm>
          <a:custGeom>
            <a:avLst/>
            <a:gdLst>
              <a:gd name="T0" fmla="*/ 13 w 297"/>
              <a:gd name="T1" fmla="*/ 64 h 218"/>
              <a:gd name="T2" fmla="*/ 20 w 297"/>
              <a:gd name="T3" fmla="*/ 69 h 218"/>
              <a:gd name="T4" fmla="*/ 21 w 297"/>
              <a:gd name="T5" fmla="*/ 69 h 218"/>
              <a:gd name="T6" fmla="*/ 30 w 297"/>
              <a:gd name="T7" fmla="*/ 75 h 218"/>
              <a:gd name="T8" fmla="*/ 30 w 297"/>
              <a:gd name="T9" fmla="*/ 75 h 218"/>
              <a:gd name="T10" fmla="*/ 49 w 297"/>
              <a:gd name="T11" fmla="*/ 75 h 218"/>
              <a:gd name="T12" fmla="*/ 49 w 297"/>
              <a:gd name="T13" fmla="*/ 3 h 218"/>
              <a:gd name="T14" fmla="*/ 53 w 297"/>
              <a:gd name="T15" fmla="*/ 0 h 218"/>
              <a:gd name="T16" fmla="*/ 293 w 297"/>
              <a:gd name="T17" fmla="*/ 0 h 218"/>
              <a:gd name="T18" fmla="*/ 297 w 297"/>
              <a:gd name="T19" fmla="*/ 3 h 218"/>
              <a:gd name="T20" fmla="*/ 297 w 297"/>
              <a:gd name="T21" fmla="*/ 65 h 218"/>
              <a:gd name="T22" fmla="*/ 290 w 297"/>
              <a:gd name="T23" fmla="*/ 65 h 218"/>
              <a:gd name="T24" fmla="*/ 288 w 297"/>
              <a:gd name="T25" fmla="*/ 63 h 218"/>
              <a:gd name="T26" fmla="*/ 288 w 297"/>
              <a:gd name="T27" fmla="*/ 63 h 218"/>
              <a:gd name="T28" fmla="*/ 272 w 297"/>
              <a:gd name="T29" fmla="*/ 54 h 218"/>
              <a:gd name="T30" fmla="*/ 250 w 297"/>
              <a:gd name="T31" fmla="*/ 75 h 218"/>
              <a:gd name="T32" fmla="*/ 250 w 297"/>
              <a:gd name="T33" fmla="*/ 83 h 218"/>
              <a:gd name="T34" fmla="*/ 266 w 297"/>
              <a:gd name="T35" fmla="*/ 104 h 218"/>
              <a:gd name="T36" fmla="*/ 288 w 297"/>
              <a:gd name="T37" fmla="*/ 95 h 218"/>
              <a:gd name="T38" fmla="*/ 290 w 297"/>
              <a:gd name="T39" fmla="*/ 93 h 218"/>
              <a:gd name="T40" fmla="*/ 297 w 297"/>
              <a:gd name="T41" fmla="*/ 93 h 218"/>
              <a:gd name="T42" fmla="*/ 297 w 297"/>
              <a:gd name="T43" fmla="*/ 165 h 218"/>
              <a:gd name="T44" fmla="*/ 293 w 297"/>
              <a:gd name="T45" fmla="*/ 169 h 218"/>
              <a:gd name="T46" fmla="*/ 246 w 297"/>
              <a:gd name="T47" fmla="*/ 169 h 218"/>
              <a:gd name="T48" fmla="*/ 246 w 297"/>
              <a:gd name="T49" fmla="*/ 189 h 218"/>
              <a:gd name="T50" fmla="*/ 252 w 297"/>
              <a:gd name="T51" fmla="*/ 198 h 218"/>
              <a:gd name="T52" fmla="*/ 257 w 297"/>
              <a:gd name="T53" fmla="*/ 209 h 218"/>
              <a:gd name="T54" fmla="*/ 245 w 297"/>
              <a:gd name="T55" fmla="*/ 218 h 218"/>
              <a:gd name="T56" fmla="*/ 238 w 297"/>
              <a:gd name="T57" fmla="*/ 218 h 218"/>
              <a:gd name="T58" fmla="*/ 227 w 297"/>
              <a:gd name="T59" fmla="*/ 210 h 218"/>
              <a:gd name="T60" fmla="*/ 231 w 297"/>
              <a:gd name="T61" fmla="*/ 198 h 218"/>
              <a:gd name="T62" fmla="*/ 232 w 297"/>
              <a:gd name="T63" fmla="*/ 198 h 218"/>
              <a:gd name="T64" fmla="*/ 238 w 297"/>
              <a:gd name="T65" fmla="*/ 189 h 218"/>
              <a:gd name="T66" fmla="*/ 238 w 297"/>
              <a:gd name="T67" fmla="*/ 188 h 218"/>
              <a:gd name="T68" fmla="*/ 238 w 297"/>
              <a:gd name="T69" fmla="*/ 169 h 218"/>
              <a:gd name="T70" fmla="*/ 53 w 297"/>
              <a:gd name="T71" fmla="*/ 169 h 218"/>
              <a:gd name="T72" fmla="*/ 49 w 297"/>
              <a:gd name="T73" fmla="*/ 165 h 218"/>
              <a:gd name="T74" fmla="*/ 49 w 297"/>
              <a:gd name="T75" fmla="*/ 83 h 218"/>
              <a:gd name="T76" fmla="*/ 29 w 297"/>
              <a:gd name="T77" fmla="*/ 83 h 218"/>
              <a:gd name="T78" fmla="*/ 21 w 297"/>
              <a:gd name="T79" fmla="*/ 89 h 218"/>
              <a:gd name="T80" fmla="*/ 9 w 297"/>
              <a:gd name="T81" fmla="*/ 95 h 218"/>
              <a:gd name="T82" fmla="*/ 0 w 297"/>
              <a:gd name="T83" fmla="*/ 83 h 218"/>
              <a:gd name="T84" fmla="*/ 0 w 297"/>
              <a:gd name="T85" fmla="*/ 75 h 218"/>
              <a:gd name="T86" fmla="*/ 13 w 297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7" h="218">
                <a:moveTo>
                  <a:pt x="13" y="64"/>
                </a:moveTo>
                <a:cubicBezTo>
                  <a:pt x="16" y="64"/>
                  <a:pt x="19" y="66"/>
                  <a:pt x="20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4" y="74"/>
                  <a:pt x="28" y="75"/>
                  <a:pt x="3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95" y="0"/>
                  <a:pt x="297" y="1"/>
                  <a:pt x="297" y="3"/>
                </a:cubicBezTo>
                <a:cubicBezTo>
                  <a:pt x="297" y="65"/>
                  <a:pt x="297" y="65"/>
                  <a:pt x="297" y="65"/>
                </a:cubicBezTo>
                <a:cubicBezTo>
                  <a:pt x="290" y="65"/>
                  <a:pt x="290" y="65"/>
                  <a:pt x="290" y="65"/>
                </a:cubicBezTo>
                <a:cubicBezTo>
                  <a:pt x="290" y="65"/>
                  <a:pt x="289" y="65"/>
                  <a:pt x="288" y="63"/>
                </a:cubicBezTo>
                <a:cubicBezTo>
                  <a:pt x="288" y="63"/>
                  <a:pt x="288" y="63"/>
                  <a:pt x="288" y="63"/>
                </a:cubicBezTo>
                <a:cubicBezTo>
                  <a:pt x="284" y="58"/>
                  <a:pt x="278" y="54"/>
                  <a:pt x="272" y="54"/>
                </a:cubicBezTo>
                <a:cubicBezTo>
                  <a:pt x="260" y="53"/>
                  <a:pt x="250" y="63"/>
                  <a:pt x="250" y="75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93"/>
                  <a:pt x="256" y="102"/>
                  <a:pt x="266" y="104"/>
                </a:cubicBezTo>
                <a:cubicBezTo>
                  <a:pt x="275" y="106"/>
                  <a:pt x="283" y="102"/>
                  <a:pt x="288" y="95"/>
                </a:cubicBezTo>
                <a:cubicBezTo>
                  <a:pt x="289" y="94"/>
                  <a:pt x="290" y="93"/>
                  <a:pt x="290" y="93"/>
                </a:cubicBezTo>
                <a:cubicBezTo>
                  <a:pt x="297" y="93"/>
                  <a:pt x="297" y="93"/>
                  <a:pt x="297" y="93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297" y="168"/>
                  <a:pt x="295" y="169"/>
                  <a:pt x="293" y="169"/>
                </a:cubicBezTo>
                <a:cubicBezTo>
                  <a:pt x="246" y="169"/>
                  <a:pt x="246" y="169"/>
                  <a:pt x="246" y="169"/>
                </a:cubicBezTo>
                <a:cubicBezTo>
                  <a:pt x="246" y="189"/>
                  <a:pt x="246" y="189"/>
                  <a:pt x="246" y="189"/>
                </a:cubicBezTo>
                <a:cubicBezTo>
                  <a:pt x="246" y="191"/>
                  <a:pt x="247" y="195"/>
                  <a:pt x="252" y="198"/>
                </a:cubicBezTo>
                <a:cubicBezTo>
                  <a:pt x="256" y="200"/>
                  <a:pt x="258" y="205"/>
                  <a:pt x="257" y="209"/>
                </a:cubicBezTo>
                <a:cubicBezTo>
                  <a:pt x="256" y="215"/>
                  <a:pt x="251" y="218"/>
                  <a:pt x="245" y="218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3" y="218"/>
                  <a:pt x="228" y="215"/>
                  <a:pt x="227" y="210"/>
                </a:cubicBezTo>
                <a:cubicBezTo>
                  <a:pt x="225" y="206"/>
                  <a:pt x="227" y="201"/>
                  <a:pt x="231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6" y="194"/>
                  <a:pt x="237" y="191"/>
                  <a:pt x="238" y="189"/>
                </a:cubicBezTo>
                <a:cubicBezTo>
                  <a:pt x="238" y="188"/>
                  <a:pt x="238" y="188"/>
                  <a:pt x="238" y="188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1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6" y="63"/>
                  <a:pt x="13" y="64"/>
                </a:cubicBezTo>
                <a:close/>
              </a:path>
            </a:pathLst>
          </a:custGeom>
          <a:solidFill>
            <a:srgbClr val="838B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0" name="Freeform 16"/>
          <p:cNvSpPr/>
          <p:nvPr/>
        </p:nvSpPr>
        <p:spPr bwMode="auto">
          <a:xfrm>
            <a:off x="780970" y="2338068"/>
            <a:ext cx="545762" cy="1471261"/>
          </a:xfrm>
          <a:custGeom>
            <a:avLst/>
            <a:gdLst>
              <a:gd name="T0" fmla="*/ 26 w 130"/>
              <a:gd name="T1" fmla="*/ 0 h 351"/>
              <a:gd name="T2" fmla="*/ 76 w 130"/>
              <a:gd name="T3" fmla="*/ 0 h 351"/>
              <a:gd name="T4" fmla="*/ 76 w 130"/>
              <a:gd name="T5" fmla="*/ 7 h 351"/>
              <a:gd name="T6" fmla="*/ 74 w 130"/>
              <a:gd name="T7" fmla="*/ 9 h 351"/>
              <a:gd name="T8" fmla="*/ 74 w 130"/>
              <a:gd name="T9" fmla="*/ 9 h 351"/>
              <a:gd name="T10" fmla="*/ 65 w 130"/>
              <a:gd name="T11" fmla="*/ 25 h 351"/>
              <a:gd name="T12" fmla="*/ 86 w 130"/>
              <a:gd name="T13" fmla="*/ 48 h 351"/>
              <a:gd name="T14" fmla="*/ 93 w 130"/>
              <a:gd name="T15" fmla="*/ 48 h 351"/>
              <a:gd name="T16" fmla="*/ 115 w 130"/>
              <a:gd name="T17" fmla="*/ 32 h 351"/>
              <a:gd name="T18" fmla="*/ 106 w 130"/>
              <a:gd name="T19" fmla="*/ 9 h 351"/>
              <a:gd name="T20" fmla="*/ 104 w 130"/>
              <a:gd name="T21" fmla="*/ 8 h 351"/>
              <a:gd name="T22" fmla="*/ 104 w 130"/>
              <a:gd name="T23" fmla="*/ 0 h 351"/>
              <a:gd name="T24" fmla="*/ 127 w 130"/>
              <a:gd name="T25" fmla="*/ 0 h 351"/>
              <a:gd name="T26" fmla="*/ 130 w 130"/>
              <a:gd name="T27" fmla="*/ 4 h 351"/>
              <a:gd name="T28" fmla="*/ 130 w 130"/>
              <a:gd name="T29" fmla="*/ 247 h 351"/>
              <a:gd name="T30" fmla="*/ 123 w 130"/>
              <a:gd name="T31" fmla="*/ 247 h 351"/>
              <a:gd name="T32" fmla="*/ 121 w 130"/>
              <a:gd name="T33" fmla="*/ 245 h 351"/>
              <a:gd name="T34" fmla="*/ 121 w 130"/>
              <a:gd name="T35" fmla="*/ 245 h 351"/>
              <a:gd name="T36" fmla="*/ 105 w 130"/>
              <a:gd name="T37" fmla="*/ 236 h 351"/>
              <a:gd name="T38" fmla="*/ 83 w 130"/>
              <a:gd name="T39" fmla="*/ 257 h 351"/>
              <a:gd name="T40" fmla="*/ 83 w 130"/>
              <a:gd name="T41" fmla="*/ 265 h 351"/>
              <a:gd name="T42" fmla="*/ 99 w 130"/>
              <a:gd name="T43" fmla="*/ 286 h 351"/>
              <a:gd name="T44" fmla="*/ 121 w 130"/>
              <a:gd name="T45" fmla="*/ 277 h 351"/>
              <a:gd name="T46" fmla="*/ 123 w 130"/>
              <a:gd name="T47" fmla="*/ 275 h 351"/>
              <a:gd name="T48" fmla="*/ 130 w 130"/>
              <a:gd name="T49" fmla="*/ 275 h 351"/>
              <a:gd name="T50" fmla="*/ 130 w 130"/>
              <a:gd name="T51" fmla="*/ 347 h 351"/>
              <a:gd name="T52" fmla="*/ 127 w 130"/>
              <a:gd name="T53" fmla="*/ 351 h 351"/>
              <a:gd name="T54" fmla="*/ 79 w 130"/>
              <a:gd name="T55" fmla="*/ 351 h 351"/>
              <a:gd name="T56" fmla="*/ 21 w 130"/>
              <a:gd name="T57" fmla="*/ 220 h 351"/>
              <a:gd name="T58" fmla="*/ 14 w 130"/>
              <a:gd name="T59" fmla="*/ 186 h 351"/>
              <a:gd name="T60" fmla="*/ 26 w 130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0" h="351">
                <a:moveTo>
                  <a:pt x="26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8"/>
                  <a:pt x="75" y="8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9" y="13"/>
                  <a:pt x="65" y="19"/>
                  <a:pt x="65" y="25"/>
                </a:cubicBezTo>
                <a:cubicBezTo>
                  <a:pt x="64" y="38"/>
                  <a:pt x="73" y="48"/>
                  <a:pt x="86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103" y="48"/>
                  <a:pt x="112" y="41"/>
                  <a:pt x="115" y="32"/>
                </a:cubicBezTo>
                <a:cubicBezTo>
                  <a:pt x="117" y="23"/>
                  <a:pt x="113" y="14"/>
                  <a:pt x="106" y="9"/>
                </a:cubicBezTo>
                <a:cubicBezTo>
                  <a:pt x="105" y="8"/>
                  <a:pt x="104" y="8"/>
                  <a:pt x="104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9" y="0"/>
                  <a:pt x="130" y="2"/>
                  <a:pt x="130" y="4"/>
                </a:cubicBezTo>
                <a:cubicBezTo>
                  <a:pt x="130" y="247"/>
                  <a:pt x="130" y="247"/>
                  <a:pt x="130" y="247"/>
                </a:cubicBezTo>
                <a:cubicBezTo>
                  <a:pt x="123" y="247"/>
                  <a:pt x="123" y="247"/>
                  <a:pt x="123" y="247"/>
                </a:cubicBezTo>
                <a:cubicBezTo>
                  <a:pt x="123" y="247"/>
                  <a:pt x="122" y="247"/>
                  <a:pt x="121" y="245"/>
                </a:cubicBezTo>
                <a:cubicBezTo>
                  <a:pt x="121" y="245"/>
                  <a:pt x="121" y="245"/>
                  <a:pt x="121" y="245"/>
                </a:cubicBezTo>
                <a:cubicBezTo>
                  <a:pt x="117" y="240"/>
                  <a:pt x="112" y="236"/>
                  <a:pt x="105" y="236"/>
                </a:cubicBezTo>
                <a:cubicBezTo>
                  <a:pt x="93" y="235"/>
                  <a:pt x="83" y="245"/>
                  <a:pt x="83" y="257"/>
                </a:cubicBezTo>
                <a:cubicBezTo>
                  <a:pt x="83" y="265"/>
                  <a:pt x="83" y="265"/>
                  <a:pt x="83" y="265"/>
                </a:cubicBezTo>
                <a:cubicBezTo>
                  <a:pt x="83" y="275"/>
                  <a:pt x="89" y="284"/>
                  <a:pt x="99" y="286"/>
                </a:cubicBezTo>
                <a:cubicBezTo>
                  <a:pt x="108" y="288"/>
                  <a:pt x="117" y="284"/>
                  <a:pt x="121" y="277"/>
                </a:cubicBezTo>
                <a:cubicBezTo>
                  <a:pt x="122" y="276"/>
                  <a:pt x="123" y="275"/>
                  <a:pt x="123" y="275"/>
                </a:cubicBezTo>
                <a:cubicBezTo>
                  <a:pt x="130" y="275"/>
                  <a:pt x="130" y="275"/>
                  <a:pt x="130" y="275"/>
                </a:cubicBezTo>
                <a:cubicBezTo>
                  <a:pt x="130" y="347"/>
                  <a:pt x="130" y="347"/>
                  <a:pt x="130" y="347"/>
                </a:cubicBezTo>
                <a:cubicBezTo>
                  <a:pt x="130" y="350"/>
                  <a:pt x="129" y="351"/>
                  <a:pt x="127" y="351"/>
                </a:cubicBezTo>
                <a:cubicBezTo>
                  <a:pt x="79" y="351"/>
                  <a:pt x="79" y="351"/>
                  <a:pt x="79" y="351"/>
                </a:cubicBezTo>
                <a:cubicBezTo>
                  <a:pt x="48" y="317"/>
                  <a:pt x="30" y="261"/>
                  <a:pt x="21" y="220"/>
                </a:cubicBezTo>
                <a:cubicBezTo>
                  <a:pt x="14" y="186"/>
                  <a:pt x="14" y="186"/>
                  <a:pt x="14" y="186"/>
                </a:cubicBezTo>
                <a:cubicBezTo>
                  <a:pt x="0" y="124"/>
                  <a:pt x="5" y="60"/>
                  <a:pt x="26" y="0"/>
                </a:cubicBezTo>
                <a:close/>
              </a:path>
            </a:pathLst>
          </a:custGeom>
          <a:solidFill>
            <a:srgbClr val="004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1" name="Freeform 17"/>
          <p:cNvSpPr/>
          <p:nvPr/>
        </p:nvSpPr>
        <p:spPr bwMode="auto">
          <a:xfrm>
            <a:off x="1171304" y="3101075"/>
            <a:ext cx="1252249" cy="913135"/>
          </a:xfrm>
          <a:custGeom>
            <a:avLst/>
            <a:gdLst>
              <a:gd name="T0" fmla="*/ 12 w 299"/>
              <a:gd name="T1" fmla="*/ 64 h 218"/>
              <a:gd name="T2" fmla="*/ 20 w 299"/>
              <a:gd name="T3" fmla="*/ 69 h 218"/>
              <a:gd name="T4" fmla="*/ 20 w 299"/>
              <a:gd name="T5" fmla="*/ 69 h 218"/>
              <a:gd name="T6" fmla="*/ 29 w 299"/>
              <a:gd name="T7" fmla="*/ 75 h 218"/>
              <a:gd name="T8" fmla="*/ 30 w 299"/>
              <a:gd name="T9" fmla="*/ 75 h 218"/>
              <a:gd name="T10" fmla="*/ 49 w 299"/>
              <a:gd name="T11" fmla="*/ 75 h 218"/>
              <a:gd name="T12" fmla="*/ 49 w 299"/>
              <a:gd name="T13" fmla="*/ 3 h 218"/>
              <a:gd name="T14" fmla="*/ 53 w 299"/>
              <a:gd name="T15" fmla="*/ 0 h 218"/>
              <a:gd name="T16" fmla="*/ 295 w 299"/>
              <a:gd name="T17" fmla="*/ 0 h 218"/>
              <a:gd name="T18" fmla="*/ 299 w 299"/>
              <a:gd name="T19" fmla="*/ 3 h 218"/>
              <a:gd name="T20" fmla="*/ 299 w 299"/>
              <a:gd name="T21" fmla="*/ 65 h 218"/>
              <a:gd name="T22" fmla="*/ 292 w 299"/>
              <a:gd name="T23" fmla="*/ 65 h 218"/>
              <a:gd name="T24" fmla="*/ 290 w 299"/>
              <a:gd name="T25" fmla="*/ 63 h 218"/>
              <a:gd name="T26" fmla="*/ 290 w 299"/>
              <a:gd name="T27" fmla="*/ 63 h 218"/>
              <a:gd name="T28" fmla="*/ 274 w 299"/>
              <a:gd name="T29" fmla="*/ 54 h 218"/>
              <a:gd name="T30" fmla="*/ 251 w 299"/>
              <a:gd name="T31" fmla="*/ 75 h 218"/>
              <a:gd name="T32" fmla="*/ 251 w 299"/>
              <a:gd name="T33" fmla="*/ 83 h 218"/>
              <a:gd name="T34" fmla="*/ 268 w 299"/>
              <a:gd name="T35" fmla="*/ 104 h 218"/>
              <a:gd name="T36" fmla="*/ 290 w 299"/>
              <a:gd name="T37" fmla="*/ 95 h 218"/>
              <a:gd name="T38" fmla="*/ 292 w 299"/>
              <a:gd name="T39" fmla="*/ 93 h 218"/>
              <a:gd name="T40" fmla="*/ 299 w 299"/>
              <a:gd name="T41" fmla="*/ 93 h 218"/>
              <a:gd name="T42" fmla="*/ 299 w 299"/>
              <a:gd name="T43" fmla="*/ 165 h 218"/>
              <a:gd name="T44" fmla="*/ 295 w 299"/>
              <a:gd name="T45" fmla="*/ 169 h 218"/>
              <a:gd name="T46" fmla="*/ 82 w 299"/>
              <a:gd name="T47" fmla="*/ 169 h 218"/>
              <a:gd name="T48" fmla="*/ 82 w 299"/>
              <a:gd name="T49" fmla="*/ 189 h 218"/>
              <a:gd name="T50" fmla="*/ 88 w 299"/>
              <a:gd name="T51" fmla="*/ 198 h 218"/>
              <a:gd name="T52" fmla="*/ 93 w 299"/>
              <a:gd name="T53" fmla="*/ 209 h 218"/>
              <a:gd name="T54" fmla="*/ 82 w 299"/>
              <a:gd name="T55" fmla="*/ 218 h 218"/>
              <a:gd name="T56" fmla="*/ 74 w 299"/>
              <a:gd name="T57" fmla="*/ 218 h 218"/>
              <a:gd name="T58" fmla="*/ 63 w 299"/>
              <a:gd name="T59" fmla="*/ 210 h 218"/>
              <a:gd name="T60" fmla="*/ 68 w 299"/>
              <a:gd name="T61" fmla="*/ 198 h 218"/>
              <a:gd name="T62" fmla="*/ 68 w 299"/>
              <a:gd name="T63" fmla="*/ 198 h 218"/>
              <a:gd name="T64" fmla="*/ 74 w 299"/>
              <a:gd name="T65" fmla="*/ 189 h 218"/>
              <a:gd name="T66" fmla="*/ 74 w 299"/>
              <a:gd name="T67" fmla="*/ 188 h 218"/>
              <a:gd name="T68" fmla="*/ 74 w 299"/>
              <a:gd name="T69" fmla="*/ 169 h 218"/>
              <a:gd name="T70" fmla="*/ 53 w 299"/>
              <a:gd name="T71" fmla="*/ 169 h 218"/>
              <a:gd name="T72" fmla="*/ 49 w 299"/>
              <a:gd name="T73" fmla="*/ 165 h 218"/>
              <a:gd name="T74" fmla="*/ 49 w 299"/>
              <a:gd name="T75" fmla="*/ 83 h 218"/>
              <a:gd name="T76" fmla="*/ 29 w 299"/>
              <a:gd name="T77" fmla="*/ 83 h 218"/>
              <a:gd name="T78" fmla="*/ 20 w 299"/>
              <a:gd name="T79" fmla="*/ 89 h 218"/>
              <a:gd name="T80" fmla="*/ 9 w 299"/>
              <a:gd name="T81" fmla="*/ 95 h 218"/>
              <a:gd name="T82" fmla="*/ 0 w 299"/>
              <a:gd name="T83" fmla="*/ 83 h 218"/>
              <a:gd name="T84" fmla="*/ 0 w 299"/>
              <a:gd name="T85" fmla="*/ 75 h 218"/>
              <a:gd name="T86" fmla="*/ 12 w 299"/>
              <a:gd name="T87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9" h="218">
                <a:moveTo>
                  <a:pt x="12" y="64"/>
                </a:moveTo>
                <a:cubicBezTo>
                  <a:pt x="15" y="64"/>
                  <a:pt x="18" y="66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24" y="74"/>
                  <a:pt x="27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1"/>
                  <a:pt x="51" y="0"/>
                  <a:pt x="53" y="0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0"/>
                  <a:pt x="299" y="1"/>
                  <a:pt x="299" y="3"/>
                </a:cubicBezTo>
                <a:cubicBezTo>
                  <a:pt x="299" y="65"/>
                  <a:pt x="299" y="65"/>
                  <a:pt x="299" y="65"/>
                </a:cubicBezTo>
                <a:cubicBezTo>
                  <a:pt x="292" y="65"/>
                  <a:pt x="292" y="65"/>
                  <a:pt x="292" y="65"/>
                </a:cubicBezTo>
                <a:cubicBezTo>
                  <a:pt x="291" y="65"/>
                  <a:pt x="291" y="65"/>
                  <a:pt x="290" y="63"/>
                </a:cubicBezTo>
                <a:cubicBezTo>
                  <a:pt x="290" y="63"/>
                  <a:pt x="290" y="63"/>
                  <a:pt x="290" y="63"/>
                </a:cubicBezTo>
                <a:cubicBezTo>
                  <a:pt x="286" y="58"/>
                  <a:pt x="280" y="54"/>
                  <a:pt x="274" y="54"/>
                </a:cubicBezTo>
                <a:cubicBezTo>
                  <a:pt x="261" y="53"/>
                  <a:pt x="251" y="63"/>
                  <a:pt x="251" y="75"/>
                </a:cubicBezTo>
                <a:cubicBezTo>
                  <a:pt x="251" y="83"/>
                  <a:pt x="251" y="83"/>
                  <a:pt x="251" y="83"/>
                </a:cubicBezTo>
                <a:cubicBezTo>
                  <a:pt x="251" y="93"/>
                  <a:pt x="258" y="102"/>
                  <a:pt x="268" y="104"/>
                </a:cubicBezTo>
                <a:cubicBezTo>
                  <a:pt x="276" y="106"/>
                  <a:pt x="285" y="102"/>
                  <a:pt x="290" y="95"/>
                </a:cubicBezTo>
                <a:cubicBezTo>
                  <a:pt x="291" y="94"/>
                  <a:pt x="291" y="93"/>
                  <a:pt x="292" y="93"/>
                </a:cubicBezTo>
                <a:cubicBezTo>
                  <a:pt x="299" y="93"/>
                  <a:pt x="299" y="93"/>
                  <a:pt x="299" y="93"/>
                </a:cubicBezTo>
                <a:cubicBezTo>
                  <a:pt x="299" y="165"/>
                  <a:pt x="299" y="165"/>
                  <a:pt x="299" y="165"/>
                </a:cubicBezTo>
                <a:cubicBezTo>
                  <a:pt x="299" y="168"/>
                  <a:pt x="297" y="169"/>
                  <a:pt x="295" y="169"/>
                </a:cubicBezTo>
                <a:cubicBezTo>
                  <a:pt x="82" y="169"/>
                  <a:pt x="82" y="169"/>
                  <a:pt x="82" y="169"/>
                </a:cubicBezTo>
                <a:cubicBezTo>
                  <a:pt x="82" y="189"/>
                  <a:pt x="82" y="189"/>
                  <a:pt x="82" y="189"/>
                </a:cubicBezTo>
                <a:cubicBezTo>
                  <a:pt x="82" y="191"/>
                  <a:pt x="84" y="195"/>
                  <a:pt x="88" y="198"/>
                </a:cubicBezTo>
                <a:cubicBezTo>
                  <a:pt x="92" y="200"/>
                  <a:pt x="94" y="205"/>
                  <a:pt x="93" y="209"/>
                </a:cubicBezTo>
                <a:cubicBezTo>
                  <a:pt x="92" y="215"/>
                  <a:pt x="87" y="218"/>
                  <a:pt x="82" y="218"/>
                </a:cubicBezTo>
                <a:cubicBezTo>
                  <a:pt x="74" y="218"/>
                  <a:pt x="74" y="218"/>
                  <a:pt x="74" y="218"/>
                </a:cubicBezTo>
                <a:cubicBezTo>
                  <a:pt x="69" y="218"/>
                  <a:pt x="64" y="215"/>
                  <a:pt x="63" y="210"/>
                </a:cubicBezTo>
                <a:cubicBezTo>
                  <a:pt x="62" y="206"/>
                  <a:pt x="63" y="201"/>
                  <a:pt x="68" y="198"/>
                </a:cubicBezTo>
                <a:cubicBezTo>
                  <a:pt x="68" y="198"/>
                  <a:pt x="68" y="198"/>
                  <a:pt x="68" y="198"/>
                </a:cubicBezTo>
                <a:cubicBezTo>
                  <a:pt x="73" y="194"/>
                  <a:pt x="74" y="191"/>
                  <a:pt x="74" y="189"/>
                </a:cubicBezTo>
                <a:cubicBezTo>
                  <a:pt x="74" y="188"/>
                  <a:pt x="74" y="188"/>
                  <a:pt x="74" y="188"/>
                </a:cubicBezTo>
                <a:cubicBezTo>
                  <a:pt x="74" y="169"/>
                  <a:pt x="74" y="169"/>
                  <a:pt x="74" y="169"/>
                </a:cubicBezTo>
                <a:cubicBezTo>
                  <a:pt x="53" y="169"/>
                  <a:pt x="53" y="169"/>
                  <a:pt x="53" y="169"/>
                </a:cubicBezTo>
                <a:cubicBezTo>
                  <a:pt x="51" y="169"/>
                  <a:pt x="49" y="168"/>
                  <a:pt x="49" y="165"/>
                </a:cubicBezTo>
                <a:cubicBezTo>
                  <a:pt x="49" y="83"/>
                  <a:pt x="49" y="83"/>
                  <a:pt x="49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7" y="84"/>
                  <a:pt x="24" y="85"/>
                  <a:pt x="20" y="89"/>
                </a:cubicBezTo>
                <a:cubicBezTo>
                  <a:pt x="18" y="93"/>
                  <a:pt x="14" y="95"/>
                  <a:pt x="9" y="95"/>
                </a:cubicBezTo>
                <a:cubicBezTo>
                  <a:pt x="4" y="94"/>
                  <a:pt x="0" y="89"/>
                  <a:pt x="0" y="8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5" y="63"/>
                  <a:pt x="12" y="64"/>
                </a:cubicBezTo>
              </a:path>
            </a:pathLst>
          </a:custGeom>
          <a:solidFill>
            <a:srgbClr val="65C8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5" name="Freeform 24"/>
          <p:cNvSpPr/>
          <p:nvPr/>
        </p:nvSpPr>
        <p:spPr bwMode="auto">
          <a:xfrm>
            <a:off x="3386143" y="1953033"/>
            <a:ext cx="319686" cy="192517"/>
          </a:xfrm>
          <a:custGeom>
            <a:avLst/>
            <a:gdLst>
              <a:gd name="T0" fmla="*/ 59 w 76"/>
              <a:gd name="T1" fmla="*/ 13 h 46"/>
              <a:gd name="T2" fmla="*/ 58 w 76"/>
              <a:gd name="T3" fmla="*/ 13 h 46"/>
              <a:gd name="T4" fmla="*/ 41 w 76"/>
              <a:gd name="T5" fmla="*/ 0 h 46"/>
              <a:gd name="T6" fmla="*/ 23 w 76"/>
              <a:gd name="T7" fmla="*/ 12 h 46"/>
              <a:gd name="T8" fmla="*/ 19 w 76"/>
              <a:gd name="T9" fmla="*/ 11 h 46"/>
              <a:gd name="T10" fmla="*/ 11 w 76"/>
              <a:gd name="T11" fmla="*/ 19 h 46"/>
              <a:gd name="T12" fmla="*/ 0 w 76"/>
              <a:gd name="T13" fmla="*/ 32 h 46"/>
              <a:gd name="T14" fmla="*/ 14 w 76"/>
              <a:gd name="T15" fmla="*/ 46 h 46"/>
              <a:gd name="T16" fmla="*/ 14 w 76"/>
              <a:gd name="T17" fmla="*/ 46 h 46"/>
              <a:gd name="T18" fmla="*/ 15 w 76"/>
              <a:gd name="T19" fmla="*/ 46 h 46"/>
              <a:gd name="T20" fmla="*/ 59 w 76"/>
              <a:gd name="T21" fmla="*/ 46 h 46"/>
              <a:gd name="T22" fmla="*/ 76 w 76"/>
              <a:gd name="T23" fmla="*/ 29 h 46"/>
              <a:gd name="T24" fmla="*/ 59 w 76"/>
              <a:gd name="T2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6" h="46">
                <a:moveTo>
                  <a:pt x="5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5"/>
                  <a:pt x="49" y="0"/>
                  <a:pt x="41" y="0"/>
                </a:cubicBezTo>
                <a:cubicBezTo>
                  <a:pt x="33" y="0"/>
                  <a:pt x="26" y="5"/>
                  <a:pt x="23" y="12"/>
                </a:cubicBezTo>
                <a:cubicBezTo>
                  <a:pt x="22" y="11"/>
                  <a:pt x="20" y="11"/>
                  <a:pt x="19" y="11"/>
                </a:cubicBezTo>
                <a:cubicBezTo>
                  <a:pt x="14" y="11"/>
                  <a:pt x="11" y="14"/>
                  <a:pt x="11" y="19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40"/>
                  <a:pt x="6" y="46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59" y="46"/>
                  <a:pt x="59" y="46"/>
                  <a:pt x="59" y="46"/>
                </a:cubicBezTo>
                <a:cubicBezTo>
                  <a:pt x="68" y="46"/>
                  <a:pt x="76" y="38"/>
                  <a:pt x="76" y="29"/>
                </a:cubicBezTo>
                <a:cubicBezTo>
                  <a:pt x="76" y="20"/>
                  <a:pt x="68" y="13"/>
                  <a:pt x="59" y="1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1" name="Freeform 30"/>
          <p:cNvSpPr/>
          <p:nvPr/>
        </p:nvSpPr>
        <p:spPr bwMode="auto">
          <a:xfrm>
            <a:off x="1727663" y="2355731"/>
            <a:ext cx="695890" cy="694123"/>
          </a:xfrm>
          <a:custGeom>
            <a:avLst/>
            <a:gdLst>
              <a:gd name="T0" fmla="*/ 162 w 166"/>
              <a:gd name="T1" fmla="*/ 166 h 166"/>
              <a:gd name="T2" fmla="*/ 166 w 166"/>
              <a:gd name="T3" fmla="*/ 162 h 166"/>
              <a:gd name="T4" fmla="*/ 166 w 166"/>
              <a:gd name="T5" fmla="*/ 0 h 166"/>
              <a:gd name="T6" fmla="*/ 0 w 166"/>
              <a:gd name="T7" fmla="*/ 166 h 166"/>
              <a:gd name="T8" fmla="*/ 162 w 166"/>
              <a:gd name="T9" fmla="*/ 16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" h="166">
                <a:moveTo>
                  <a:pt x="162" y="166"/>
                </a:moveTo>
                <a:cubicBezTo>
                  <a:pt x="164" y="166"/>
                  <a:pt x="166" y="164"/>
                  <a:pt x="166" y="162"/>
                </a:cubicBezTo>
                <a:cubicBezTo>
                  <a:pt x="166" y="0"/>
                  <a:pt x="166" y="0"/>
                  <a:pt x="166" y="0"/>
                </a:cubicBezTo>
                <a:cubicBezTo>
                  <a:pt x="0" y="166"/>
                  <a:pt x="0" y="166"/>
                  <a:pt x="0" y="166"/>
                </a:cubicBezTo>
                <a:lnTo>
                  <a:pt x="162" y="166"/>
                </a:lnTo>
                <a:close/>
              </a:path>
            </a:pathLst>
          </a:custGeom>
          <a:solidFill>
            <a:srgbClr val="FAE2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2" name="Freeform 31"/>
          <p:cNvSpPr/>
          <p:nvPr/>
        </p:nvSpPr>
        <p:spPr bwMode="auto">
          <a:xfrm>
            <a:off x="2105633" y="3491411"/>
            <a:ext cx="317920" cy="317920"/>
          </a:xfrm>
          <a:custGeom>
            <a:avLst/>
            <a:gdLst>
              <a:gd name="T0" fmla="*/ 76 w 76"/>
              <a:gd name="T1" fmla="*/ 0 h 76"/>
              <a:gd name="T2" fmla="*/ 76 w 76"/>
              <a:gd name="T3" fmla="*/ 0 h 76"/>
              <a:gd name="T4" fmla="*/ 0 w 76"/>
              <a:gd name="T5" fmla="*/ 76 h 76"/>
              <a:gd name="T6" fmla="*/ 72 w 76"/>
              <a:gd name="T7" fmla="*/ 76 h 76"/>
              <a:gd name="T8" fmla="*/ 76 w 76"/>
              <a:gd name="T9" fmla="*/ 72 h 76"/>
              <a:gd name="T10" fmla="*/ 76 w 76"/>
              <a:gd name="T1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" h="76">
                <a:moveTo>
                  <a:pt x="76" y="0"/>
                </a:moveTo>
                <a:cubicBezTo>
                  <a:pt x="76" y="0"/>
                  <a:pt x="76" y="0"/>
                  <a:pt x="76" y="0"/>
                </a:cubicBezTo>
                <a:cubicBezTo>
                  <a:pt x="0" y="76"/>
                  <a:pt x="0" y="76"/>
                  <a:pt x="0" y="76"/>
                </a:cubicBezTo>
                <a:cubicBezTo>
                  <a:pt x="72" y="76"/>
                  <a:pt x="72" y="76"/>
                  <a:pt x="72" y="76"/>
                </a:cubicBezTo>
                <a:cubicBezTo>
                  <a:pt x="74" y="76"/>
                  <a:pt x="76" y="75"/>
                  <a:pt x="76" y="7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54A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43" name="Freeform 32"/>
          <p:cNvSpPr>
            <a:spLocks noEditPoints="1"/>
          </p:cNvSpPr>
          <p:nvPr/>
        </p:nvSpPr>
        <p:spPr bwMode="auto">
          <a:xfrm>
            <a:off x="920500" y="2862636"/>
            <a:ext cx="317920" cy="314387"/>
          </a:xfrm>
          <a:custGeom>
            <a:avLst/>
            <a:gdLst>
              <a:gd name="T0" fmla="*/ 71 w 76"/>
              <a:gd name="T1" fmla="*/ 35 h 75"/>
              <a:gd name="T2" fmla="*/ 74 w 76"/>
              <a:gd name="T3" fmla="*/ 26 h 75"/>
              <a:gd name="T4" fmla="*/ 72 w 76"/>
              <a:gd name="T5" fmla="*/ 21 h 75"/>
              <a:gd name="T6" fmla="*/ 63 w 76"/>
              <a:gd name="T7" fmla="*/ 16 h 75"/>
              <a:gd name="T8" fmla="*/ 60 w 76"/>
              <a:gd name="T9" fmla="*/ 13 h 75"/>
              <a:gd name="T10" fmla="*/ 56 w 76"/>
              <a:gd name="T11" fmla="*/ 4 h 75"/>
              <a:gd name="T12" fmla="*/ 50 w 76"/>
              <a:gd name="T13" fmla="*/ 2 h 75"/>
              <a:gd name="T14" fmla="*/ 40 w 76"/>
              <a:gd name="T15" fmla="*/ 5 h 75"/>
              <a:gd name="T16" fmla="*/ 36 w 76"/>
              <a:gd name="T17" fmla="*/ 5 h 75"/>
              <a:gd name="T18" fmla="*/ 27 w 76"/>
              <a:gd name="T19" fmla="*/ 1 h 75"/>
              <a:gd name="T20" fmla="*/ 21 w 76"/>
              <a:gd name="T21" fmla="*/ 4 h 75"/>
              <a:gd name="T22" fmla="*/ 16 w 76"/>
              <a:gd name="T23" fmla="*/ 13 h 75"/>
              <a:gd name="T24" fmla="*/ 14 w 76"/>
              <a:gd name="T25" fmla="*/ 16 h 75"/>
              <a:gd name="T26" fmla="*/ 5 w 76"/>
              <a:gd name="T27" fmla="*/ 20 h 75"/>
              <a:gd name="T28" fmla="*/ 2 w 76"/>
              <a:gd name="T29" fmla="*/ 25 h 75"/>
              <a:gd name="T30" fmla="*/ 5 w 76"/>
              <a:gd name="T31" fmla="*/ 35 h 75"/>
              <a:gd name="T32" fmla="*/ 5 w 76"/>
              <a:gd name="T33" fmla="*/ 39 h 75"/>
              <a:gd name="T34" fmla="*/ 2 w 76"/>
              <a:gd name="T35" fmla="*/ 48 h 75"/>
              <a:gd name="T36" fmla="*/ 4 w 76"/>
              <a:gd name="T37" fmla="*/ 54 h 75"/>
              <a:gd name="T38" fmla="*/ 14 w 76"/>
              <a:gd name="T39" fmla="*/ 59 h 75"/>
              <a:gd name="T40" fmla="*/ 16 w 76"/>
              <a:gd name="T41" fmla="*/ 62 h 75"/>
              <a:gd name="T42" fmla="*/ 20 w 76"/>
              <a:gd name="T43" fmla="*/ 71 h 75"/>
              <a:gd name="T44" fmla="*/ 26 w 76"/>
              <a:gd name="T45" fmla="*/ 73 h 75"/>
              <a:gd name="T46" fmla="*/ 36 w 76"/>
              <a:gd name="T47" fmla="*/ 70 h 75"/>
              <a:gd name="T48" fmla="*/ 40 w 76"/>
              <a:gd name="T49" fmla="*/ 70 h 75"/>
              <a:gd name="T50" fmla="*/ 49 w 76"/>
              <a:gd name="T51" fmla="*/ 73 h 75"/>
              <a:gd name="T52" fmla="*/ 55 w 76"/>
              <a:gd name="T53" fmla="*/ 71 h 75"/>
              <a:gd name="T54" fmla="*/ 60 w 76"/>
              <a:gd name="T55" fmla="*/ 62 h 75"/>
              <a:gd name="T56" fmla="*/ 63 w 76"/>
              <a:gd name="T57" fmla="*/ 59 h 75"/>
              <a:gd name="T58" fmla="*/ 71 w 76"/>
              <a:gd name="T59" fmla="*/ 55 h 75"/>
              <a:gd name="T60" fmla="*/ 74 w 76"/>
              <a:gd name="T61" fmla="*/ 49 h 75"/>
              <a:gd name="T62" fmla="*/ 71 w 76"/>
              <a:gd name="T63" fmla="*/ 39 h 75"/>
              <a:gd name="T64" fmla="*/ 55 w 76"/>
              <a:gd name="T65" fmla="*/ 18 h 75"/>
              <a:gd name="T66" fmla="*/ 33 w 76"/>
              <a:gd name="T67" fmla="*/ 28 h 75"/>
              <a:gd name="T68" fmla="*/ 43 w 76"/>
              <a:gd name="T69" fmla="*/ 37 h 75"/>
              <a:gd name="T70" fmla="*/ 38 w 76"/>
              <a:gd name="T71" fmla="*/ 32 h 75"/>
              <a:gd name="T72" fmla="*/ 12 w 76"/>
              <a:gd name="T73" fmla="*/ 37 h 75"/>
              <a:gd name="T74" fmla="*/ 27 w 76"/>
              <a:gd name="T75" fmla="*/ 37 h 75"/>
              <a:gd name="T76" fmla="*/ 38 w 76"/>
              <a:gd name="T77" fmla="*/ 63 h 75"/>
              <a:gd name="T78" fmla="*/ 38 w 76"/>
              <a:gd name="T79" fmla="*/ 48 h 75"/>
              <a:gd name="T80" fmla="*/ 38 w 76"/>
              <a:gd name="T81" fmla="*/ 63 h 75"/>
              <a:gd name="T82" fmla="*/ 49 w 76"/>
              <a:gd name="T83" fmla="*/ 37 h 75"/>
              <a:gd name="T84" fmla="*/ 64 w 76"/>
              <a:gd name="T85" fmla="*/ 3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6" h="75">
                <a:moveTo>
                  <a:pt x="76" y="39"/>
                </a:moveTo>
                <a:cubicBezTo>
                  <a:pt x="76" y="36"/>
                  <a:pt x="76" y="36"/>
                  <a:pt x="76" y="36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4"/>
                  <a:pt x="71" y="33"/>
                  <a:pt x="70" y="31"/>
                </a:cubicBezTo>
                <a:cubicBezTo>
                  <a:pt x="75" y="30"/>
                  <a:pt x="75" y="30"/>
                  <a:pt x="75" y="30"/>
                </a:cubicBezTo>
                <a:cubicBezTo>
                  <a:pt x="74" y="26"/>
                  <a:pt x="74" y="26"/>
                  <a:pt x="74" y="26"/>
                </a:cubicBezTo>
                <a:cubicBezTo>
                  <a:pt x="69" y="27"/>
                  <a:pt x="69" y="27"/>
                  <a:pt x="69" y="27"/>
                </a:cubicBezTo>
                <a:cubicBezTo>
                  <a:pt x="69" y="26"/>
                  <a:pt x="68" y="25"/>
                  <a:pt x="68" y="23"/>
                </a:cubicBezTo>
                <a:cubicBezTo>
                  <a:pt x="72" y="21"/>
                  <a:pt x="72" y="21"/>
                  <a:pt x="72" y="21"/>
                </a:cubicBezTo>
                <a:cubicBezTo>
                  <a:pt x="70" y="17"/>
                  <a:pt x="70" y="17"/>
                  <a:pt x="70" y="17"/>
                </a:cubicBezTo>
                <a:cubicBezTo>
                  <a:pt x="66" y="20"/>
                  <a:pt x="66" y="20"/>
                  <a:pt x="66" y="20"/>
                </a:cubicBezTo>
                <a:cubicBezTo>
                  <a:pt x="65" y="18"/>
                  <a:pt x="64" y="17"/>
                  <a:pt x="63" y="16"/>
                </a:cubicBezTo>
                <a:cubicBezTo>
                  <a:pt x="66" y="12"/>
                  <a:pt x="66" y="12"/>
                  <a:pt x="66" y="12"/>
                </a:cubicBezTo>
                <a:cubicBezTo>
                  <a:pt x="64" y="9"/>
                  <a:pt x="64" y="9"/>
                  <a:pt x="64" y="9"/>
                </a:cubicBezTo>
                <a:cubicBezTo>
                  <a:pt x="60" y="13"/>
                  <a:pt x="60" y="13"/>
                  <a:pt x="60" y="13"/>
                </a:cubicBezTo>
                <a:cubicBezTo>
                  <a:pt x="59" y="12"/>
                  <a:pt x="58" y="11"/>
                  <a:pt x="57" y="10"/>
                </a:cubicBezTo>
                <a:cubicBezTo>
                  <a:pt x="59" y="6"/>
                  <a:pt x="59" y="6"/>
                  <a:pt x="59" y="6"/>
                </a:cubicBezTo>
                <a:cubicBezTo>
                  <a:pt x="56" y="4"/>
                  <a:pt x="56" y="4"/>
                  <a:pt x="56" y="4"/>
                </a:cubicBezTo>
                <a:cubicBezTo>
                  <a:pt x="53" y="8"/>
                  <a:pt x="53" y="8"/>
                  <a:pt x="53" y="8"/>
                </a:cubicBezTo>
                <a:cubicBezTo>
                  <a:pt x="52" y="7"/>
                  <a:pt x="51" y="7"/>
                  <a:pt x="49" y="6"/>
                </a:cubicBezTo>
                <a:cubicBezTo>
                  <a:pt x="50" y="2"/>
                  <a:pt x="50" y="2"/>
                  <a:pt x="50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2" y="5"/>
                  <a:pt x="40" y="5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3" y="5"/>
                  <a:pt x="32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8" y="6"/>
                  <a:pt x="28" y="6"/>
                  <a:pt x="28" y="6"/>
                </a:cubicBezTo>
                <a:cubicBezTo>
                  <a:pt x="27" y="6"/>
                  <a:pt x="25" y="7"/>
                  <a:pt x="24" y="8"/>
                </a:cubicBezTo>
                <a:cubicBezTo>
                  <a:pt x="21" y="4"/>
                  <a:pt x="21" y="4"/>
                  <a:pt x="21" y="4"/>
                </a:cubicBezTo>
                <a:cubicBezTo>
                  <a:pt x="18" y="5"/>
                  <a:pt x="18" y="5"/>
                  <a:pt x="18" y="5"/>
                </a:cubicBezTo>
                <a:cubicBezTo>
                  <a:pt x="20" y="10"/>
                  <a:pt x="20" y="10"/>
                  <a:pt x="20" y="10"/>
                </a:cubicBezTo>
                <a:cubicBezTo>
                  <a:pt x="19" y="11"/>
                  <a:pt x="18" y="12"/>
                  <a:pt x="16" y="13"/>
                </a:cubicBezTo>
                <a:cubicBezTo>
                  <a:pt x="13" y="9"/>
                  <a:pt x="13" y="9"/>
                  <a:pt x="13" y="9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7"/>
                  <a:pt x="12" y="18"/>
                  <a:pt x="11" y="19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9" y="22"/>
                  <a:pt x="9" y="22"/>
                  <a:pt x="9" y="22"/>
                </a:cubicBezTo>
                <a:cubicBezTo>
                  <a:pt x="8" y="24"/>
                  <a:pt x="8" y="25"/>
                  <a:pt x="7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9"/>
                  <a:pt x="1" y="29"/>
                  <a:pt x="1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2"/>
                  <a:pt x="5" y="34"/>
                  <a:pt x="5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39"/>
                  <a:pt x="5" y="39"/>
                  <a:pt x="5" y="39"/>
                </a:cubicBezTo>
                <a:cubicBezTo>
                  <a:pt x="5" y="41"/>
                  <a:pt x="6" y="42"/>
                  <a:pt x="6" y="43"/>
                </a:cubicBezTo>
                <a:cubicBezTo>
                  <a:pt x="1" y="45"/>
                  <a:pt x="1" y="45"/>
                  <a:pt x="1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8" y="50"/>
                  <a:pt x="9" y="51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5"/>
                  <a:pt x="11" y="55"/>
                  <a:pt x="11" y="55"/>
                </a:cubicBezTo>
                <a:cubicBezTo>
                  <a:pt x="11" y="56"/>
                  <a:pt x="12" y="58"/>
                  <a:pt x="14" y="59"/>
                </a:cubicBezTo>
                <a:cubicBezTo>
                  <a:pt x="10" y="63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6" y="62"/>
                  <a:pt x="16" y="62"/>
                  <a:pt x="16" y="62"/>
                </a:cubicBezTo>
                <a:cubicBezTo>
                  <a:pt x="17" y="63"/>
                  <a:pt x="18" y="64"/>
                  <a:pt x="20" y="64"/>
                </a:cubicBezTo>
                <a:cubicBezTo>
                  <a:pt x="17" y="69"/>
                  <a:pt x="17" y="69"/>
                  <a:pt x="17" y="69"/>
                </a:cubicBezTo>
                <a:cubicBezTo>
                  <a:pt x="20" y="71"/>
                  <a:pt x="20" y="71"/>
                  <a:pt x="20" y="71"/>
                </a:cubicBezTo>
                <a:cubicBezTo>
                  <a:pt x="23" y="67"/>
                  <a:pt x="23" y="67"/>
                  <a:pt x="23" y="67"/>
                </a:cubicBezTo>
                <a:cubicBezTo>
                  <a:pt x="24" y="67"/>
                  <a:pt x="26" y="68"/>
                  <a:pt x="27" y="68"/>
                </a:cubicBezTo>
                <a:cubicBezTo>
                  <a:pt x="26" y="73"/>
                  <a:pt x="26" y="73"/>
                  <a:pt x="26" y="73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69"/>
                  <a:pt x="31" y="69"/>
                  <a:pt x="31" y="69"/>
                </a:cubicBezTo>
                <a:cubicBezTo>
                  <a:pt x="33" y="70"/>
                  <a:pt x="34" y="70"/>
                  <a:pt x="36" y="70"/>
                </a:cubicBezTo>
                <a:cubicBezTo>
                  <a:pt x="36" y="75"/>
                  <a:pt x="36" y="75"/>
                  <a:pt x="36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40" y="70"/>
                  <a:pt x="40" y="70"/>
                  <a:pt x="40" y="70"/>
                </a:cubicBezTo>
                <a:cubicBezTo>
                  <a:pt x="42" y="70"/>
                  <a:pt x="43" y="70"/>
                  <a:pt x="44" y="70"/>
                </a:cubicBezTo>
                <a:cubicBezTo>
                  <a:pt x="46" y="74"/>
                  <a:pt x="46" y="74"/>
                  <a:pt x="46" y="74"/>
                </a:cubicBezTo>
                <a:cubicBezTo>
                  <a:pt x="49" y="73"/>
                  <a:pt x="49" y="73"/>
                  <a:pt x="49" y="73"/>
                </a:cubicBezTo>
                <a:cubicBezTo>
                  <a:pt x="48" y="69"/>
                  <a:pt x="48" y="69"/>
                  <a:pt x="48" y="69"/>
                </a:cubicBezTo>
                <a:cubicBezTo>
                  <a:pt x="50" y="68"/>
                  <a:pt x="51" y="68"/>
                  <a:pt x="52" y="67"/>
                </a:cubicBezTo>
                <a:cubicBezTo>
                  <a:pt x="55" y="71"/>
                  <a:pt x="55" y="71"/>
                  <a:pt x="55" y="71"/>
                </a:cubicBezTo>
                <a:cubicBezTo>
                  <a:pt x="58" y="69"/>
                  <a:pt x="58" y="69"/>
                  <a:pt x="58" y="69"/>
                </a:cubicBezTo>
                <a:cubicBezTo>
                  <a:pt x="56" y="65"/>
                  <a:pt x="56" y="65"/>
                  <a:pt x="56" y="65"/>
                </a:cubicBezTo>
                <a:cubicBezTo>
                  <a:pt x="57" y="64"/>
                  <a:pt x="59" y="63"/>
                  <a:pt x="60" y="62"/>
                </a:cubicBezTo>
                <a:cubicBezTo>
                  <a:pt x="64" y="65"/>
                  <a:pt x="64" y="65"/>
                  <a:pt x="64" y="65"/>
                </a:cubicBezTo>
                <a:cubicBezTo>
                  <a:pt x="66" y="63"/>
                  <a:pt x="66" y="63"/>
                  <a:pt x="66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8"/>
                  <a:pt x="64" y="57"/>
                  <a:pt x="65" y="56"/>
                </a:cubicBezTo>
                <a:cubicBezTo>
                  <a:pt x="70" y="58"/>
                  <a:pt x="70" y="58"/>
                  <a:pt x="70" y="58"/>
                </a:cubicBezTo>
                <a:cubicBezTo>
                  <a:pt x="71" y="55"/>
                  <a:pt x="71" y="55"/>
                  <a:pt x="71" y="55"/>
                </a:cubicBezTo>
                <a:cubicBezTo>
                  <a:pt x="67" y="52"/>
                  <a:pt x="67" y="52"/>
                  <a:pt x="67" y="52"/>
                </a:cubicBezTo>
                <a:cubicBezTo>
                  <a:pt x="68" y="51"/>
                  <a:pt x="69" y="50"/>
                  <a:pt x="69" y="48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6"/>
                  <a:pt x="75" y="46"/>
                  <a:pt x="75" y="46"/>
                </a:cubicBezTo>
                <a:cubicBezTo>
                  <a:pt x="70" y="44"/>
                  <a:pt x="70" y="44"/>
                  <a:pt x="70" y="44"/>
                </a:cubicBezTo>
                <a:cubicBezTo>
                  <a:pt x="71" y="43"/>
                  <a:pt x="71" y="41"/>
                  <a:pt x="71" y="39"/>
                </a:cubicBezTo>
                <a:lnTo>
                  <a:pt x="76" y="39"/>
                </a:lnTo>
                <a:close/>
                <a:moveTo>
                  <a:pt x="38" y="11"/>
                </a:moveTo>
                <a:cubicBezTo>
                  <a:pt x="45" y="11"/>
                  <a:pt x="51" y="14"/>
                  <a:pt x="55" y="18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7"/>
                  <a:pt x="40" y="27"/>
                  <a:pt x="38" y="27"/>
                </a:cubicBezTo>
                <a:cubicBezTo>
                  <a:pt x="36" y="27"/>
                  <a:pt x="34" y="27"/>
                  <a:pt x="33" y="28"/>
                </a:cubicBezTo>
                <a:cubicBezTo>
                  <a:pt x="22" y="17"/>
                  <a:pt x="22" y="17"/>
                  <a:pt x="22" y="17"/>
                </a:cubicBezTo>
                <a:cubicBezTo>
                  <a:pt x="26" y="13"/>
                  <a:pt x="32" y="11"/>
                  <a:pt x="38" y="11"/>
                </a:cubicBezTo>
                <a:close/>
                <a:moveTo>
                  <a:pt x="43" y="37"/>
                </a:moveTo>
                <a:cubicBezTo>
                  <a:pt x="43" y="40"/>
                  <a:pt x="41" y="42"/>
                  <a:pt x="38" y="42"/>
                </a:cubicBezTo>
                <a:cubicBezTo>
                  <a:pt x="35" y="42"/>
                  <a:pt x="33" y="40"/>
                  <a:pt x="33" y="37"/>
                </a:cubicBezTo>
                <a:cubicBezTo>
                  <a:pt x="33" y="35"/>
                  <a:pt x="35" y="32"/>
                  <a:pt x="38" y="32"/>
                </a:cubicBezTo>
                <a:cubicBezTo>
                  <a:pt x="41" y="32"/>
                  <a:pt x="43" y="35"/>
                  <a:pt x="43" y="37"/>
                </a:cubicBezTo>
                <a:close/>
                <a:moveTo>
                  <a:pt x="19" y="54"/>
                </a:moveTo>
                <a:cubicBezTo>
                  <a:pt x="15" y="50"/>
                  <a:pt x="12" y="44"/>
                  <a:pt x="12" y="37"/>
                </a:cubicBezTo>
                <a:cubicBezTo>
                  <a:pt x="12" y="31"/>
                  <a:pt x="15" y="24"/>
                  <a:pt x="19" y="20"/>
                </a:cubicBezTo>
                <a:cubicBezTo>
                  <a:pt x="30" y="31"/>
                  <a:pt x="30" y="31"/>
                  <a:pt x="30" y="31"/>
                </a:cubicBezTo>
                <a:cubicBezTo>
                  <a:pt x="28" y="32"/>
                  <a:pt x="27" y="35"/>
                  <a:pt x="27" y="37"/>
                </a:cubicBezTo>
                <a:cubicBezTo>
                  <a:pt x="27" y="40"/>
                  <a:pt x="28" y="42"/>
                  <a:pt x="29" y="44"/>
                </a:cubicBezTo>
                <a:lnTo>
                  <a:pt x="19" y="54"/>
                </a:lnTo>
                <a:close/>
                <a:moveTo>
                  <a:pt x="38" y="63"/>
                </a:moveTo>
                <a:cubicBezTo>
                  <a:pt x="32" y="63"/>
                  <a:pt x="26" y="61"/>
                  <a:pt x="21" y="57"/>
                </a:cubicBezTo>
                <a:cubicBezTo>
                  <a:pt x="32" y="46"/>
                  <a:pt x="32" y="46"/>
                  <a:pt x="32" y="46"/>
                </a:cubicBezTo>
                <a:cubicBezTo>
                  <a:pt x="34" y="47"/>
                  <a:pt x="36" y="48"/>
                  <a:pt x="38" y="48"/>
                </a:cubicBezTo>
                <a:cubicBezTo>
                  <a:pt x="41" y="48"/>
                  <a:pt x="43" y="47"/>
                  <a:pt x="45" y="46"/>
                </a:cubicBezTo>
                <a:cubicBezTo>
                  <a:pt x="56" y="56"/>
                  <a:pt x="56" y="56"/>
                  <a:pt x="56" y="56"/>
                </a:cubicBezTo>
                <a:cubicBezTo>
                  <a:pt x="51" y="61"/>
                  <a:pt x="45" y="63"/>
                  <a:pt x="38" y="63"/>
                </a:cubicBezTo>
                <a:close/>
                <a:moveTo>
                  <a:pt x="58" y="54"/>
                </a:moveTo>
                <a:cubicBezTo>
                  <a:pt x="47" y="43"/>
                  <a:pt x="47" y="43"/>
                  <a:pt x="47" y="43"/>
                </a:cubicBezTo>
                <a:cubicBezTo>
                  <a:pt x="48" y="41"/>
                  <a:pt x="49" y="39"/>
                  <a:pt x="49" y="37"/>
                </a:cubicBezTo>
                <a:cubicBezTo>
                  <a:pt x="49" y="35"/>
                  <a:pt x="48" y="33"/>
                  <a:pt x="47" y="31"/>
                </a:cubicBezTo>
                <a:cubicBezTo>
                  <a:pt x="58" y="20"/>
                  <a:pt x="58" y="20"/>
                  <a:pt x="58" y="20"/>
                </a:cubicBezTo>
                <a:cubicBezTo>
                  <a:pt x="62" y="25"/>
                  <a:pt x="64" y="31"/>
                  <a:pt x="64" y="37"/>
                </a:cubicBezTo>
                <a:cubicBezTo>
                  <a:pt x="64" y="44"/>
                  <a:pt x="62" y="49"/>
                  <a:pt x="58" y="54"/>
                </a:cubicBezTo>
                <a:close/>
              </a:path>
            </a:pathLst>
          </a:custGeom>
          <a:solidFill>
            <a:srgbClr val="F9F9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4" name="AutoShape 40"/>
          <p:cNvSpPr>
            <a:spLocks noChangeAspect="1" noChangeArrowheads="1" noTextEdit="1"/>
          </p:cNvSpPr>
          <p:nvPr/>
        </p:nvSpPr>
        <p:spPr bwMode="auto">
          <a:xfrm>
            <a:off x="2241448" y="1126215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5" name="Oval 42"/>
          <p:cNvSpPr>
            <a:spLocks noChangeArrowheads="1"/>
          </p:cNvSpPr>
          <p:nvPr/>
        </p:nvSpPr>
        <p:spPr bwMode="auto">
          <a:xfrm>
            <a:off x="2238273" y="1159553"/>
            <a:ext cx="546100" cy="528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6" name="Oval 43"/>
          <p:cNvSpPr>
            <a:spLocks noChangeArrowheads="1"/>
          </p:cNvSpPr>
          <p:nvPr/>
        </p:nvSpPr>
        <p:spPr bwMode="auto">
          <a:xfrm>
            <a:off x="2238273" y="1126215"/>
            <a:ext cx="546100" cy="527050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7" name="Freeform 44"/>
          <p:cNvSpPr/>
          <p:nvPr/>
        </p:nvSpPr>
        <p:spPr bwMode="auto">
          <a:xfrm>
            <a:off x="2416073" y="1219878"/>
            <a:ext cx="190500" cy="342900"/>
          </a:xfrm>
          <a:custGeom>
            <a:avLst/>
            <a:gdLst>
              <a:gd name="T0" fmla="*/ 49 w 49"/>
              <a:gd name="T1" fmla="*/ 61 h 91"/>
              <a:gd name="T2" fmla="*/ 47 w 49"/>
              <a:gd name="T3" fmla="*/ 69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1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2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7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0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5 h 91"/>
              <a:gd name="T50" fmla="*/ 22 w 49"/>
              <a:gd name="T51" fmla="*/ 50 h 91"/>
              <a:gd name="T52" fmla="*/ 14 w 49"/>
              <a:gd name="T53" fmla="*/ 46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9 h 91"/>
              <a:gd name="T64" fmla="*/ 20 w 49"/>
              <a:gd name="T65" fmla="*/ 3 h 91"/>
              <a:gd name="T66" fmla="*/ 21 w 49"/>
              <a:gd name="T67" fmla="*/ 0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0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0 h 91"/>
              <a:gd name="T88" fmla="*/ 41 w 49"/>
              <a:gd name="T89" fmla="*/ 22 h 91"/>
              <a:gd name="T90" fmla="*/ 36 w 49"/>
              <a:gd name="T91" fmla="*/ 20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8 h 91"/>
              <a:gd name="T102" fmla="*/ 43 w 49"/>
              <a:gd name="T103" fmla="*/ 48 h 91"/>
              <a:gd name="T104" fmla="*/ 49 w 49"/>
              <a:gd name="T105" fmla="*/ 6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1"/>
                </a:moveTo>
                <a:cubicBezTo>
                  <a:pt x="49" y="64"/>
                  <a:pt x="48" y="67"/>
                  <a:pt x="47" y="69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1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0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0"/>
                  <a:pt x="19" y="90"/>
                </a:cubicBezTo>
                <a:cubicBezTo>
                  <a:pt x="18" y="89"/>
                  <a:pt x="18" y="88"/>
                  <a:pt x="18" y="87"/>
                </a:cubicBezTo>
                <a:cubicBezTo>
                  <a:pt x="18" y="82"/>
                  <a:pt x="18" y="82"/>
                  <a:pt x="18" y="82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3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7"/>
                  <a:pt x="4" y="67"/>
                </a:cubicBezTo>
                <a:cubicBezTo>
                  <a:pt x="5" y="67"/>
                  <a:pt x="5" y="68"/>
                  <a:pt x="5" y="68"/>
                </a:cubicBezTo>
                <a:cubicBezTo>
                  <a:pt x="7" y="68"/>
                  <a:pt x="8" y="69"/>
                  <a:pt x="11" y="70"/>
                </a:cubicBezTo>
                <a:cubicBezTo>
                  <a:pt x="13" y="70"/>
                  <a:pt x="16" y="70"/>
                  <a:pt x="20" y="70"/>
                </a:cubicBezTo>
                <a:cubicBezTo>
                  <a:pt x="24" y="70"/>
                  <a:pt x="27" y="70"/>
                  <a:pt x="30" y="69"/>
                </a:cubicBezTo>
                <a:cubicBezTo>
                  <a:pt x="33" y="67"/>
                  <a:pt x="34" y="65"/>
                  <a:pt x="34" y="62"/>
                </a:cubicBezTo>
                <a:cubicBezTo>
                  <a:pt x="34" y="59"/>
                  <a:pt x="33" y="57"/>
                  <a:pt x="32" y="55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6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0"/>
                  <a:pt x="5" y="38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0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21" y="0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0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9"/>
                  <a:pt x="40" y="10"/>
                </a:cubicBezTo>
                <a:cubicBezTo>
                  <a:pt x="42" y="10"/>
                  <a:pt x="43" y="10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5"/>
                  <a:pt x="44" y="17"/>
                </a:cubicBezTo>
                <a:cubicBezTo>
                  <a:pt x="44" y="18"/>
                  <a:pt x="44" y="19"/>
                  <a:pt x="43" y="20"/>
                </a:cubicBezTo>
                <a:cubicBezTo>
                  <a:pt x="42" y="21"/>
                  <a:pt x="42" y="22"/>
                  <a:pt x="41" y="22"/>
                </a:cubicBezTo>
                <a:cubicBezTo>
                  <a:pt x="40" y="21"/>
                  <a:pt x="38" y="21"/>
                  <a:pt x="36" y="20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0"/>
                  <a:pt x="19" y="22"/>
                </a:cubicBezTo>
                <a:cubicBezTo>
                  <a:pt x="17" y="23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8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1"/>
                  <a:pt x="49" y="56"/>
                  <a:pt x="49" y="61"/>
                </a:cubicBezTo>
                <a:close/>
              </a:path>
            </a:pathLst>
          </a:custGeom>
          <a:solidFill>
            <a:srgbClr val="494A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8" name="Freeform 45"/>
          <p:cNvSpPr/>
          <p:nvPr/>
        </p:nvSpPr>
        <p:spPr bwMode="auto">
          <a:xfrm>
            <a:off x="2416073" y="1213528"/>
            <a:ext cx="190500" cy="342900"/>
          </a:xfrm>
          <a:custGeom>
            <a:avLst/>
            <a:gdLst>
              <a:gd name="T0" fmla="*/ 49 w 49"/>
              <a:gd name="T1" fmla="*/ 62 h 91"/>
              <a:gd name="T2" fmla="*/ 47 w 49"/>
              <a:gd name="T3" fmla="*/ 70 h 91"/>
              <a:gd name="T4" fmla="*/ 44 w 49"/>
              <a:gd name="T5" fmla="*/ 75 h 91"/>
              <a:gd name="T6" fmla="*/ 38 w 49"/>
              <a:gd name="T7" fmla="*/ 79 h 91"/>
              <a:gd name="T8" fmla="*/ 31 w 49"/>
              <a:gd name="T9" fmla="*/ 82 h 91"/>
              <a:gd name="T10" fmla="*/ 31 w 49"/>
              <a:gd name="T11" fmla="*/ 87 h 91"/>
              <a:gd name="T12" fmla="*/ 31 w 49"/>
              <a:gd name="T13" fmla="*/ 90 h 91"/>
              <a:gd name="T14" fmla="*/ 28 w 49"/>
              <a:gd name="T15" fmla="*/ 91 h 91"/>
              <a:gd name="T16" fmla="*/ 21 w 49"/>
              <a:gd name="T17" fmla="*/ 91 h 91"/>
              <a:gd name="T18" fmla="*/ 19 w 49"/>
              <a:gd name="T19" fmla="*/ 90 h 91"/>
              <a:gd name="T20" fmla="*/ 18 w 49"/>
              <a:gd name="T21" fmla="*/ 87 h 91"/>
              <a:gd name="T22" fmla="*/ 18 w 49"/>
              <a:gd name="T23" fmla="*/ 83 h 91"/>
              <a:gd name="T24" fmla="*/ 7 w 49"/>
              <a:gd name="T25" fmla="*/ 81 h 91"/>
              <a:gd name="T26" fmla="*/ 1 w 49"/>
              <a:gd name="T27" fmla="*/ 78 h 91"/>
              <a:gd name="T28" fmla="*/ 0 w 49"/>
              <a:gd name="T29" fmla="*/ 76 h 91"/>
              <a:gd name="T30" fmla="*/ 1 w 49"/>
              <a:gd name="T31" fmla="*/ 72 h 91"/>
              <a:gd name="T32" fmla="*/ 2 w 49"/>
              <a:gd name="T33" fmla="*/ 69 h 91"/>
              <a:gd name="T34" fmla="*/ 3 w 49"/>
              <a:gd name="T35" fmla="*/ 67 h 91"/>
              <a:gd name="T36" fmla="*/ 4 w 49"/>
              <a:gd name="T37" fmla="*/ 68 h 91"/>
              <a:gd name="T38" fmla="*/ 5 w 49"/>
              <a:gd name="T39" fmla="*/ 68 h 91"/>
              <a:gd name="T40" fmla="*/ 11 w 49"/>
              <a:gd name="T41" fmla="*/ 70 h 91"/>
              <a:gd name="T42" fmla="*/ 20 w 49"/>
              <a:gd name="T43" fmla="*/ 71 h 91"/>
              <a:gd name="T44" fmla="*/ 30 w 49"/>
              <a:gd name="T45" fmla="*/ 69 h 91"/>
              <a:gd name="T46" fmla="*/ 34 w 49"/>
              <a:gd name="T47" fmla="*/ 62 h 91"/>
              <a:gd name="T48" fmla="*/ 32 w 49"/>
              <a:gd name="T49" fmla="*/ 56 h 91"/>
              <a:gd name="T50" fmla="*/ 22 w 49"/>
              <a:gd name="T51" fmla="*/ 50 h 91"/>
              <a:gd name="T52" fmla="*/ 14 w 49"/>
              <a:gd name="T53" fmla="*/ 47 h 91"/>
              <a:gd name="T54" fmla="*/ 8 w 49"/>
              <a:gd name="T55" fmla="*/ 42 h 91"/>
              <a:gd name="T56" fmla="*/ 4 w 49"/>
              <a:gd name="T57" fmla="*/ 36 h 91"/>
              <a:gd name="T58" fmla="*/ 2 w 49"/>
              <a:gd name="T59" fmla="*/ 28 h 91"/>
              <a:gd name="T60" fmla="*/ 6 w 49"/>
              <a:gd name="T61" fmla="*/ 16 h 91"/>
              <a:gd name="T62" fmla="*/ 20 w 49"/>
              <a:gd name="T63" fmla="*/ 10 h 91"/>
              <a:gd name="T64" fmla="*/ 20 w 49"/>
              <a:gd name="T65" fmla="*/ 4 h 91"/>
              <a:gd name="T66" fmla="*/ 21 w 49"/>
              <a:gd name="T67" fmla="*/ 1 h 91"/>
              <a:gd name="T68" fmla="*/ 24 w 49"/>
              <a:gd name="T69" fmla="*/ 0 h 91"/>
              <a:gd name="T70" fmla="*/ 31 w 49"/>
              <a:gd name="T71" fmla="*/ 0 h 91"/>
              <a:gd name="T72" fmla="*/ 33 w 49"/>
              <a:gd name="T73" fmla="*/ 1 h 91"/>
              <a:gd name="T74" fmla="*/ 34 w 49"/>
              <a:gd name="T75" fmla="*/ 4 h 91"/>
              <a:gd name="T76" fmla="*/ 34 w 49"/>
              <a:gd name="T77" fmla="*/ 9 h 91"/>
              <a:gd name="T78" fmla="*/ 40 w 49"/>
              <a:gd name="T79" fmla="*/ 10 h 91"/>
              <a:gd name="T80" fmla="*/ 44 w 49"/>
              <a:gd name="T81" fmla="*/ 11 h 91"/>
              <a:gd name="T82" fmla="*/ 45 w 49"/>
              <a:gd name="T83" fmla="*/ 13 h 91"/>
              <a:gd name="T84" fmla="*/ 44 w 49"/>
              <a:gd name="T85" fmla="*/ 17 h 91"/>
              <a:gd name="T86" fmla="*/ 43 w 49"/>
              <a:gd name="T87" fmla="*/ 21 h 91"/>
              <a:gd name="T88" fmla="*/ 41 w 49"/>
              <a:gd name="T89" fmla="*/ 22 h 91"/>
              <a:gd name="T90" fmla="*/ 36 w 49"/>
              <a:gd name="T91" fmla="*/ 21 h 91"/>
              <a:gd name="T92" fmla="*/ 29 w 49"/>
              <a:gd name="T93" fmla="*/ 20 h 91"/>
              <a:gd name="T94" fmla="*/ 19 w 49"/>
              <a:gd name="T95" fmla="*/ 22 h 91"/>
              <a:gd name="T96" fmla="*/ 16 w 49"/>
              <a:gd name="T97" fmla="*/ 28 h 91"/>
              <a:gd name="T98" fmla="*/ 19 w 49"/>
              <a:gd name="T99" fmla="*/ 34 h 91"/>
              <a:gd name="T100" fmla="*/ 29 w 49"/>
              <a:gd name="T101" fmla="*/ 39 h 91"/>
              <a:gd name="T102" fmla="*/ 43 w 49"/>
              <a:gd name="T103" fmla="*/ 48 h 91"/>
              <a:gd name="T104" fmla="*/ 49 w 49"/>
              <a:gd name="T105" fmla="*/ 6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" h="91">
                <a:moveTo>
                  <a:pt x="49" y="62"/>
                </a:moveTo>
                <a:cubicBezTo>
                  <a:pt x="49" y="65"/>
                  <a:pt x="48" y="67"/>
                  <a:pt x="47" y="70"/>
                </a:cubicBezTo>
                <a:cubicBezTo>
                  <a:pt x="47" y="72"/>
                  <a:pt x="45" y="74"/>
                  <a:pt x="44" y="75"/>
                </a:cubicBezTo>
                <a:cubicBezTo>
                  <a:pt x="42" y="77"/>
                  <a:pt x="40" y="78"/>
                  <a:pt x="38" y="79"/>
                </a:cubicBezTo>
                <a:cubicBezTo>
                  <a:pt x="36" y="80"/>
                  <a:pt x="34" y="81"/>
                  <a:pt x="31" y="82"/>
                </a:cubicBezTo>
                <a:cubicBezTo>
                  <a:pt x="31" y="87"/>
                  <a:pt x="31" y="87"/>
                  <a:pt x="31" y="87"/>
                </a:cubicBezTo>
                <a:cubicBezTo>
                  <a:pt x="31" y="89"/>
                  <a:pt x="31" y="90"/>
                  <a:pt x="31" y="90"/>
                </a:cubicBezTo>
                <a:cubicBezTo>
                  <a:pt x="31" y="91"/>
                  <a:pt x="30" y="91"/>
                  <a:pt x="28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9" y="90"/>
                </a:cubicBezTo>
                <a:cubicBezTo>
                  <a:pt x="18" y="90"/>
                  <a:pt x="18" y="88"/>
                  <a:pt x="18" y="87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82"/>
                  <a:pt x="10" y="82"/>
                  <a:pt x="7" y="81"/>
                </a:cubicBezTo>
                <a:cubicBezTo>
                  <a:pt x="4" y="80"/>
                  <a:pt x="2" y="79"/>
                  <a:pt x="1" y="78"/>
                </a:cubicBezTo>
                <a:cubicBezTo>
                  <a:pt x="0" y="78"/>
                  <a:pt x="0" y="77"/>
                  <a:pt x="0" y="76"/>
                </a:cubicBezTo>
                <a:cubicBezTo>
                  <a:pt x="0" y="75"/>
                  <a:pt x="1" y="74"/>
                  <a:pt x="1" y="72"/>
                </a:cubicBezTo>
                <a:cubicBezTo>
                  <a:pt x="1" y="71"/>
                  <a:pt x="2" y="70"/>
                  <a:pt x="2" y="69"/>
                </a:cubicBezTo>
                <a:cubicBezTo>
                  <a:pt x="2" y="68"/>
                  <a:pt x="3" y="67"/>
                  <a:pt x="3" y="67"/>
                </a:cubicBezTo>
                <a:cubicBezTo>
                  <a:pt x="4" y="67"/>
                  <a:pt x="4" y="68"/>
                  <a:pt x="4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7" y="69"/>
                  <a:pt x="8" y="69"/>
                  <a:pt x="11" y="70"/>
                </a:cubicBezTo>
                <a:cubicBezTo>
                  <a:pt x="13" y="70"/>
                  <a:pt x="16" y="71"/>
                  <a:pt x="20" y="71"/>
                </a:cubicBezTo>
                <a:cubicBezTo>
                  <a:pt x="24" y="71"/>
                  <a:pt x="27" y="70"/>
                  <a:pt x="30" y="69"/>
                </a:cubicBezTo>
                <a:cubicBezTo>
                  <a:pt x="33" y="68"/>
                  <a:pt x="34" y="65"/>
                  <a:pt x="34" y="62"/>
                </a:cubicBezTo>
                <a:cubicBezTo>
                  <a:pt x="34" y="60"/>
                  <a:pt x="33" y="57"/>
                  <a:pt x="32" y="56"/>
                </a:cubicBezTo>
                <a:cubicBezTo>
                  <a:pt x="30" y="54"/>
                  <a:pt x="27" y="52"/>
                  <a:pt x="22" y="50"/>
                </a:cubicBezTo>
                <a:cubicBezTo>
                  <a:pt x="19" y="49"/>
                  <a:pt x="17" y="48"/>
                  <a:pt x="14" y="47"/>
                </a:cubicBezTo>
                <a:cubicBezTo>
                  <a:pt x="12" y="45"/>
                  <a:pt x="10" y="44"/>
                  <a:pt x="8" y="42"/>
                </a:cubicBezTo>
                <a:cubicBezTo>
                  <a:pt x="6" y="41"/>
                  <a:pt x="5" y="39"/>
                  <a:pt x="4" y="36"/>
                </a:cubicBezTo>
                <a:cubicBezTo>
                  <a:pt x="3" y="34"/>
                  <a:pt x="2" y="31"/>
                  <a:pt x="2" y="28"/>
                </a:cubicBezTo>
                <a:cubicBezTo>
                  <a:pt x="2" y="24"/>
                  <a:pt x="3" y="20"/>
                  <a:pt x="6" y="16"/>
                </a:cubicBezTo>
                <a:cubicBezTo>
                  <a:pt x="9" y="13"/>
                  <a:pt x="14" y="11"/>
                  <a:pt x="20" y="1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0" y="1"/>
                  <a:pt x="21" y="1"/>
                </a:cubicBezTo>
                <a:cubicBezTo>
                  <a:pt x="21" y="0"/>
                  <a:pt x="22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33" y="1"/>
                  <a:pt x="34" y="2"/>
                  <a:pt x="34" y="4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9"/>
                  <a:pt x="38" y="10"/>
                  <a:pt x="40" y="10"/>
                </a:cubicBezTo>
                <a:cubicBezTo>
                  <a:pt x="42" y="10"/>
                  <a:pt x="43" y="11"/>
                  <a:pt x="44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6"/>
                  <a:pt x="44" y="17"/>
                </a:cubicBezTo>
                <a:cubicBezTo>
                  <a:pt x="44" y="18"/>
                  <a:pt x="44" y="19"/>
                  <a:pt x="43" y="21"/>
                </a:cubicBezTo>
                <a:cubicBezTo>
                  <a:pt x="42" y="22"/>
                  <a:pt x="42" y="22"/>
                  <a:pt x="41" y="22"/>
                </a:cubicBezTo>
                <a:cubicBezTo>
                  <a:pt x="40" y="22"/>
                  <a:pt x="38" y="21"/>
                  <a:pt x="36" y="21"/>
                </a:cubicBezTo>
                <a:cubicBezTo>
                  <a:pt x="33" y="20"/>
                  <a:pt x="31" y="20"/>
                  <a:pt x="29" y="20"/>
                </a:cubicBezTo>
                <a:cubicBezTo>
                  <a:pt x="24" y="20"/>
                  <a:pt x="21" y="21"/>
                  <a:pt x="19" y="22"/>
                </a:cubicBezTo>
                <a:cubicBezTo>
                  <a:pt x="17" y="24"/>
                  <a:pt x="16" y="25"/>
                  <a:pt x="16" y="28"/>
                </a:cubicBezTo>
                <a:cubicBezTo>
                  <a:pt x="16" y="30"/>
                  <a:pt x="17" y="32"/>
                  <a:pt x="19" y="34"/>
                </a:cubicBezTo>
                <a:cubicBezTo>
                  <a:pt x="21" y="35"/>
                  <a:pt x="24" y="37"/>
                  <a:pt x="29" y="39"/>
                </a:cubicBezTo>
                <a:cubicBezTo>
                  <a:pt x="35" y="41"/>
                  <a:pt x="40" y="44"/>
                  <a:pt x="43" y="48"/>
                </a:cubicBezTo>
                <a:cubicBezTo>
                  <a:pt x="47" y="52"/>
                  <a:pt x="49" y="56"/>
                  <a:pt x="49" y="62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784" y="1010556"/>
            <a:ext cx="371171" cy="39150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9560" y="680286"/>
            <a:ext cx="566820" cy="597878"/>
          </a:xfrm>
          <a:prstGeom prst="rect">
            <a:avLst/>
          </a:prstGeom>
          <a:effectLst>
            <a:outerShdw blurRad="50800" dist="38100" dir="8100000" sx="99000" sy="99000" algn="tr" rotWithShape="0">
              <a:prstClr val="black">
                <a:alpha val="35000"/>
              </a:prst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1524057" y="3191311"/>
            <a:ext cx="811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zh-CN" altLang="en-US" sz="1600" spc="6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目录</a:t>
            </a:r>
            <a:endParaRPr lang="zh-CN" altLang="en-US" sz="1600" spc="6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60840" y="3461731"/>
            <a:ext cx="9560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 spc="8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defTabSz="685800"/>
            <a:r>
              <a:rPr lang="en-US" altLang="zh-CN" sz="1000" dirty="0">
                <a:ln w="635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CONTENTS</a:t>
            </a:r>
            <a:endParaRPr lang="zh-CN" altLang="en-US" sz="1000" dirty="0">
              <a:ln w="635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0941" y="1762982"/>
            <a:ext cx="28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1.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26052" y="1762983"/>
            <a:ext cx="360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67254" y="2483647"/>
            <a:ext cx="51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3.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40533" y="2477759"/>
            <a:ext cx="47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4.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766665" y="3211746"/>
            <a:ext cx="6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 b="1" spc="8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</a:defRPr>
            </a:lvl1pPr>
          </a:lstStyle>
          <a:p>
            <a:pPr algn="just" defTabSz="685800"/>
            <a:r>
              <a:rPr lang="en-US" altLang="zh-CN" sz="2400" dirty="0">
                <a:ln w="12700"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5.</a:t>
            </a:r>
            <a:endParaRPr lang="zh-CN" altLang="en-US" sz="2400" dirty="0">
              <a:ln w="12700"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7664</Words>
  <Application>WPS 演示</Application>
  <PresentationFormat>全屏显示(16:9)</PresentationFormat>
  <Paragraphs>658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方正细倩简体</vt:lpstr>
      <vt:lpstr>百度综艺简体</vt:lpstr>
      <vt:lpstr>微软雅黑</vt:lpstr>
      <vt:lpstr>方正小标宋简体</vt:lpstr>
      <vt:lpstr>NanLiHei_Eurostile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2014-11-24T08:43:00Z</dcterms:created>
  <dcterms:modified xsi:type="dcterms:W3CDTF">2018-08-28T10:27:30Z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